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5"/>
  </p:sldMasterIdLst>
  <p:notesMasterIdLst>
    <p:notesMasterId r:id="rId8"/>
  </p:notesMasterIdLst>
  <p:handoutMasterIdLst>
    <p:handoutMasterId r:id="rId9"/>
  </p:handoutMasterIdLst>
  <p:sldIdLst>
    <p:sldId id="436" r:id="rId6"/>
    <p:sldId id="258" r:id="rId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33CCFF"/>
    <a:srgbClr val="00FF00"/>
    <a:srgbClr val="FF66FF"/>
    <a:srgbClr val="EF05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FA5BD7-9532-4BD6-A3AE-1E3276363425}" v="20" dt="2024-04-18T15:37:08.026"/>
    <p1510:client id="{8E80920A-6718-4E03-B7AC-5A1EFF0F76A3}" v="38" dt="2024-04-18T19:17:22.337"/>
    <p1510:client id="{DC917C40-95F3-45ED-AB0C-CEEA71807570}" v="22" dt="2024-04-18T20:50:53.7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158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ttainy Hewitt" userId="b893050e-661a-4016-99f9-74ee8b5dd855" providerId="ADAL" clId="{20FA5BD7-9532-4BD6-A3AE-1E3276363425}"/>
    <pc:docChg chg="modSld">
      <pc:chgData name="Brittainy Hewitt" userId="b893050e-661a-4016-99f9-74ee8b5dd855" providerId="ADAL" clId="{20FA5BD7-9532-4BD6-A3AE-1E3276363425}" dt="2024-04-18T15:37:08.026" v="15"/>
      <pc:docMkLst>
        <pc:docMk/>
      </pc:docMkLst>
      <pc:sldChg chg="modSp">
        <pc:chgData name="Brittainy Hewitt" userId="b893050e-661a-4016-99f9-74ee8b5dd855" providerId="ADAL" clId="{20FA5BD7-9532-4BD6-A3AE-1E3276363425}" dt="2024-04-18T15:37:08.026" v="15"/>
        <pc:sldMkLst>
          <pc:docMk/>
          <pc:sldMk cId="3140970391" sldId="258"/>
        </pc:sldMkLst>
        <pc:graphicFrameChg chg="mod">
          <ac:chgData name="Brittainy Hewitt" userId="b893050e-661a-4016-99f9-74ee8b5dd855" providerId="ADAL" clId="{20FA5BD7-9532-4BD6-A3AE-1E3276363425}" dt="2024-04-18T15:36:15.584" v="7"/>
          <ac:graphicFrameMkLst>
            <pc:docMk/>
            <pc:sldMk cId="3140970391" sldId="258"/>
            <ac:graphicFrameMk id="13" creationId="{CF807588-AE8C-43B8-A467-53811915B2E6}"/>
          </ac:graphicFrameMkLst>
        </pc:graphicFrameChg>
        <pc:graphicFrameChg chg="mod">
          <ac:chgData name="Brittainy Hewitt" userId="b893050e-661a-4016-99f9-74ee8b5dd855" providerId="ADAL" clId="{20FA5BD7-9532-4BD6-A3AE-1E3276363425}" dt="2024-04-18T15:36:25.552" v="9"/>
          <ac:graphicFrameMkLst>
            <pc:docMk/>
            <pc:sldMk cId="3140970391" sldId="258"/>
            <ac:graphicFrameMk id="16" creationId="{CF707DF0-C71A-4EEF-A13E-0365BBF9B7A6}"/>
          </ac:graphicFrameMkLst>
        </pc:graphicFrameChg>
        <pc:graphicFrameChg chg="mod">
          <ac:chgData name="Brittainy Hewitt" userId="b893050e-661a-4016-99f9-74ee8b5dd855" providerId="ADAL" clId="{20FA5BD7-9532-4BD6-A3AE-1E3276363425}" dt="2024-04-18T15:36:37.950" v="11"/>
          <ac:graphicFrameMkLst>
            <pc:docMk/>
            <pc:sldMk cId="3140970391" sldId="258"/>
            <ac:graphicFrameMk id="17" creationId="{4CCB16DD-D886-413D-ABAD-C99A041FC1D3}"/>
          </ac:graphicFrameMkLst>
        </pc:graphicFrameChg>
        <pc:graphicFrameChg chg="mod">
          <ac:chgData name="Brittainy Hewitt" userId="b893050e-661a-4016-99f9-74ee8b5dd855" providerId="ADAL" clId="{20FA5BD7-9532-4BD6-A3AE-1E3276363425}" dt="2024-04-18T15:36:57.547" v="13"/>
          <ac:graphicFrameMkLst>
            <pc:docMk/>
            <pc:sldMk cId="3140970391" sldId="258"/>
            <ac:graphicFrameMk id="18" creationId="{BF85AC52-3D01-4A81-A256-8B8C447735D1}"/>
          </ac:graphicFrameMkLst>
        </pc:graphicFrameChg>
        <pc:graphicFrameChg chg="mod">
          <ac:chgData name="Brittainy Hewitt" userId="b893050e-661a-4016-99f9-74ee8b5dd855" providerId="ADAL" clId="{20FA5BD7-9532-4BD6-A3AE-1E3276363425}" dt="2024-04-18T15:37:08.026" v="15"/>
          <ac:graphicFrameMkLst>
            <pc:docMk/>
            <pc:sldMk cId="3140970391" sldId="258"/>
            <ac:graphicFrameMk id="19" creationId="{1FB175D5-A623-4AD7-8154-FAD7921A17AD}"/>
          </ac:graphicFrameMkLst>
        </pc:graphicFrameChg>
      </pc:sldChg>
      <pc:sldChg chg="modSp">
        <pc:chgData name="Brittainy Hewitt" userId="b893050e-661a-4016-99f9-74ee8b5dd855" providerId="ADAL" clId="{20FA5BD7-9532-4BD6-A3AE-1E3276363425}" dt="2024-04-18T15:35:55.357" v="5"/>
        <pc:sldMkLst>
          <pc:docMk/>
          <pc:sldMk cId="65240793" sldId="436"/>
        </pc:sldMkLst>
        <pc:graphicFrameChg chg="mod">
          <ac:chgData name="Brittainy Hewitt" userId="b893050e-661a-4016-99f9-74ee8b5dd855" providerId="ADAL" clId="{20FA5BD7-9532-4BD6-A3AE-1E3276363425}" dt="2024-04-18T15:35:55.357" v="5"/>
          <ac:graphicFrameMkLst>
            <pc:docMk/>
            <pc:sldMk cId="65240793" sldId="436"/>
            <ac:graphicFrameMk id="9" creationId="{00000000-0000-0000-0000-000000000000}"/>
          </ac:graphicFrameMkLst>
        </pc:graphicFrameChg>
      </pc:sldChg>
    </pc:docChg>
  </pc:docChgLst>
  <pc:docChgLst>
    <pc:chgData name="Linda Byron" userId="93e8534c-5d91-480a-9ce0-fd6d8179b031" providerId="ADAL" clId="{DC917C40-95F3-45ED-AB0C-CEEA71807570}"/>
    <pc:docChg chg="modSld">
      <pc:chgData name="Linda Byron" userId="93e8534c-5d91-480a-9ce0-fd6d8179b031" providerId="ADAL" clId="{DC917C40-95F3-45ED-AB0C-CEEA71807570}" dt="2024-04-18T20:50:53.718" v="24" actId="20577"/>
      <pc:docMkLst>
        <pc:docMk/>
      </pc:docMkLst>
      <pc:sldChg chg="modSp mod">
        <pc:chgData name="Linda Byron" userId="93e8534c-5d91-480a-9ce0-fd6d8179b031" providerId="ADAL" clId="{DC917C40-95F3-45ED-AB0C-CEEA71807570}" dt="2024-04-18T20:50:53.718" v="24" actId="20577"/>
        <pc:sldMkLst>
          <pc:docMk/>
          <pc:sldMk cId="3140970391" sldId="258"/>
        </pc:sldMkLst>
        <pc:grpChg chg="mod">
          <ac:chgData name="Linda Byron" userId="93e8534c-5d91-480a-9ce0-fd6d8179b031" providerId="ADAL" clId="{DC917C40-95F3-45ED-AB0C-CEEA71807570}" dt="2024-04-18T20:49:53.030" v="1" actId="1076"/>
          <ac:grpSpMkLst>
            <pc:docMk/>
            <pc:sldMk cId="3140970391" sldId="258"/>
            <ac:grpSpMk id="2" creationId="{302887C7-E003-9D61-3C32-3B0DFAB96D4B}"/>
          </ac:grpSpMkLst>
        </pc:grpChg>
        <pc:grpChg chg="mod">
          <ac:chgData name="Linda Byron" userId="93e8534c-5d91-480a-9ce0-fd6d8179b031" providerId="ADAL" clId="{DC917C40-95F3-45ED-AB0C-CEEA71807570}" dt="2024-04-18T20:50:01.491" v="4" actId="1076"/>
          <ac:grpSpMkLst>
            <pc:docMk/>
            <pc:sldMk cId="3140970391" sldId="258"/>
            <ac:grpSpMk id="10" creationId="{378E56FD-9BA4-7C74-7012-753644434638}"/>
          </ac:grpSpMkLst>
        </pc:grpChg>
        <pc:graphicFrameChg chg="mod">
          <ac:chgData name="Linda Byron" userId="93e8534c-5d91-480a-9ce0-fd6d8179b031" providerId="ADAL" clId="{DC917C40-95F3-45ED-AB0C-CEEA71807570}" dt="2024-04-18T20:50:53.718" v="24" actId="20577"/>
          <ac:graphicFrameMkLst>
            <pc:docMk/>
            <pc:sldMk cId="3140970391" sldId="258"/>
            <ac:graphicFrameMk id="17" creationId="{4CCB16DD-D886-413D-ABAD-C99A041FC1D3}"/>
          </ac:graphicFrameMkLst>
        </pc:graphicFrameChg>
      </pc:sldChg>
    </pc:docChg>
  </pc:docChgLst>
  <pc:docChgLst>
    <pc:chgData name="Serena Maki" userId="27ad4744-d3a5-442b-bb1e-6bae5ca99a53" providerId="ADAL" clId="{8E80920A-6718-4E03-B7AC-5A1EFF0F76A3}"/>
    <pc:docChg chg="custSel modSld modNotesMaster modHandout">
      <pc:chgData name="Serena Maki" userId="27ad4744-d3a5-442b-bb1e-6bae5ca99a53" providerId="ADAL" clId="{8E80920A-6718-4E03-B7AC-5A1EFF0F76A3}" dt="2024-04-18T19:17:26.046" v="198" actId="1076"/>
      <pc:docMkLst>
        <pc:docMk/>
      </pc:docMkLst>
      <pc:sldChg chg="modSp mod">
        <pc:chgData name="Serena Maki" userId="27ad4744-d3a5-442b-bb1e-6bae5ca99a53" providerId="ADAL" clId="{8E80920A-6718-4E03-B7AC-5A1EFF0F76A3}" dt="2024-04-18T19:17:26.046" v="198" actId="1076"/>
        <pc:sldMkLst>
          <pc:docMk/>
          <pc:sldMk cId="3140970391" sldId="258"/>
        </pc:sldMkLst>
        <pc:grpChg chg="mod">
          <ac:chgData name="Serena Maki" userId="27ad4744-d3a5-442b-bb1e-6bae5ca99a53" providerId="ADAL" clId="{8E80920A-6718-4E03-B7AC-5A1EFF0F76A3}" dt="2024-04-18T19:14:28.223" v="174" actId="1076"/>
          <ac:grpSpMkLst>
            <pc:docMk/>
            <pc:sldMk cId="3140970391" sldId="258"/>
            <ac:grpSpMk id="10" creationId="{378E56FD-9BA4-7C74-7012-753644434638}"/>
          </ac:grpSpMkLst>
        </pc:grpChg>
        <pc:graphicFrameChg chg="mod modGraphic">
          <ac:chgData name="Serena Maki" userId="27ad4744-d3a5-442b-bb1e-6bae5ca99a53" providerId="ADAL" clId="{8E80920A-6718-4E03-B7AC-5A1EFF0F76A3}" dt="2024-04-18T19:17:26.046" v="198" actId="1076"/>
          <ac:graphicFrameMkLst>
            <pc:docMk/>
            <pc:sldMk cId="3140970391" sldId="258"/>
            <ac:graphicFrameMk id="13" creationId="{CF807588-AE8C-43B8-A467-53811915B2E6}"/>
          </ac:graphicFrameMkLst>
        </pc:graphicFrameChg>
        <pc:graphicFrameChg chg="mod modGraphic">
          <ac:chgData name="Serena Maki" userId="27ad4744-d3a5-442b-bb1e-6bae5ca99a53" providerId="ADAL" clId="{8E80920A-6718-4E03-B7AC-5A1EFF0F76A3}" dt="2024-04-18T19:14:10.366" v="171"/>
          <ac:graphicFrameMkLst>
            <pc:docMk/>
            <pc:sldMk cId="3140970391" sldId="258"/>
            <ac:graphicFrameMk id="16" creationId="{CF707DF0-C71A-4EEF-A13E-0365BBF9B7A6}"/>
          </ac:graphicFrameMkLst>
        </pc:graphicFrameChg>
        <pc:graphicFrameChg chg="mod modGraphic">
          <ac:chgData name="Serena Maki" userId="27ad4744-d3a5-442b-bb1e-6bae5ca99a53" providerId="ADAL" clId="{8E80920A-6718-4E03-B7AC-5A1EFF0F76A3}" dt="2024-04-18T19:17:01.936" v="196"/>
          <ac:graphicFrameMkLst>
            <pc:docMk/>
            <pc:sldMk cId="3140970391" sldId="258"/>
            <ac:graphicFrameMk id="17" creationId="{4CCB16DD-D886-413D-ABAD-C99A041FC1D3}"/>
          </ac:graphicFrameMkLst>
        </pc:graphicFrameChg>
        <pc:graphicFrameChg chg="mod modGraphic">
          <ac:chgData name="Serena Maki" userId="27ad4744-d3a5-442b-bb1e-6bae5ca99a53" providerId="ADAL" clId="{8E80920A-6718-4E03-B7AC-5A1EFF0F76A3}" dt="2024-04-18T19:16:14.476" v="189"/>
          <ac:graphicFrameMkLst>
            <pc:docMk/>
            <pc:sldMk cId="3140970391" sldId="258"/>
            <ac:graphicFrameMk id="18" creationId="{BF85AC52-3D01-4A81-A256-8B8C447735D1}"/>
          </ac:graphicFrameMkLst>
        </pc:graphicFrameChg>
        <pc:graphicFrameChg chg="mod modGraphic">
          <ac:chgData name="Serena Maki" userId="27ad4744-d3a5-442b-bb1e-6bae5ca99a53" providerId="ADAL" clId="{8E80920A-6718-4E03-B7AC-5A1EFF0F76A3}" dt="2024-04-18T19:16:43.120" v="192"/>
          <ac:graphicFrameMkLst>
            <pc:docMk/>
            <pc:sldMk cId="3140970391" sldId="258"/>
            <ac:graphicFrameMk id="19" creationId="{1FB175D5-A623-4AD7-8154-FAD7921A17AD}"/>
          </ac:graphicFrameMkLst>
        </pc:graphicFrameChg>
      </pc:sldChg>
      <pc:sldChg chg="modSp mod">
        <pc:chgData name="Serena Maki" userId="27ad4744-d3a5-442b-bb1e-6bae5ca99a53" providerId="ADAL" clId="{8E80920A-6718-4E03-B7AC-5A1EFF0F76A3}" dt="2024-04-18T19:12:27.794" v="154" actId="207"/>
        <pc:sldMkLst>
          <pc:docMk/>
          <pc:sldMk cId="65240793" sldId="436"/>
        </pc:sldMkLst>
        <pc:graphicFrameChg chg="mod modGraphic">
          <ac:chgData name="Serena Maki" userId="27ad4744-d3a5-442b-bb1e-6bae5ca99a53" providerId="ADAL" clId="{8E80920A-6718-4E03-B7AC-5A1EFF0F76A3}" dt="2024-04-18T19:12:27.794" v="154" actId="207"/>
          <ac:graphicFrameMkLst>
            <pc:docMk/>
            <pc:sldMk cId="65240793" sldId="436"/>
            <ac:graphicFrameMk id="9" creationId="{00000000-0000-0000-0000-000000000000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315F27-461C-471A-9D1E-8364767F2738}" type="doc">
      <dgm:prSet loTypeId="urn:microsoft.com/office/officeart/2005/8/layout/vList3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8231E7E-3BF1-448E-B66C-019C905BFE6D}">
      <dgm:prSet phldrT="[Text]"/>
      <dgm:spPr>
        <a:solidFill>
          <a:srgbClr val="FF66FF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Design Requirements </a:t>
          </a:r>
        </a:p>
      </dgm:t>
    </dgm:pt>
    <dgm:pt modelId="{9AF3E928-BC6B-48D0-BEBA-BA002B0E9B20}" type="parTrans" cxnId="{11AA6442-4EC6-4775-93DD-A4DF85CAE51A}">
      <dgm:prSet/>
      <dgm:spPr/>
      <dgm:t>
        <a:bodyPr/>
        <a:lstStyle/>
        <a:p>
          <a:endParaRPr lang="en-US"/>
        </a:p>
      </dgm:t>
    </dgm:pt>
    <dgm:pt modelId="{5E21D2DF-7854-4E1F-B8C1-E68F16A2CE52}" type="sibTrans" cxnId="{11AA6442-4EC6-4775-93DD-A4DF85CAE51A}">
      <dgm:prSet/>
      <dgm:spPr/>
      <dgm:t>
        <a:bodyPr/>
        <a:lstStyle/>
        <a:p>
          <a:endParaRPr lang="en-US"/>
        </a:p>
      </dgm:t>
    </dgm:pt>
    <dgm:pt modelId="{C711F8C8-7B06-4B41-82ED-47C061550EAE}">
      <dgm:prSet phldrT="[Text]"/>
      <dgm:spPr>
        <a:solidFill>
          <a:srgbClr val="00FF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Monitoring Requirements </a:t>
          </a:r>
        </a:p>
      </dgm:t>
    </dgm:pt>
    <dgm:pt modelId="{FF5FE6D0-7408-4EED-8C2C-8BCE7B453E6C}" type="parTrans" cxnId="{ADDFED63-F242-4A3F-83A6-E4A2CD88098A}">
      <dgm:prSet/>
      <dgm:spPr/>
      <dgm:t>
        <a:bodyPr/>
        <a:lstStyle/>
        <a:p>
          <a:endParaRPr lang="en-US"/>
        </a:p>
      </dgm:t>
    </dgm:pt>
    <dgm:pt modelId="{B57267C0-E868-4B72-B5F5-B0258701BF2C}" type="sibTrans" cxnId="{ADDFED63-F242-4A3F-83A6-E4A2CD88098A}">
      <dgm:prSet/>
      <dgm:spPr/>
      <dgm:t>
        <a:bodyPr/>
        <a:lstStyle/>
        <a:p>
          <a:endParaRPr lang="en-US"/>
        </a:p>
      </dgm:t>
    </dgm:pt>
    <dgm:pt modelId="{7BB9391B-3CB9-4459-9A0C-F0DC8CDB80F4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Limits</a:t>
          </a:r>
        </a:p>
      </dgm:t>
    </dgm:pt>
    <dgm:pt modelId="{B22CA053-0377-4448-BA5C-89F9ACE51798}" type="parTrans" cxnId="{64DCEA7A-694E-429D-9129-A04F86E5DFD5}">
      <dgm:prSet/>
      <dgm:spPr/>
      <dgm:t>
        <a:bodyPr/>
        <a:lstStyle/>
        <a:p>
          <a:endParaRPr lang="en-US"/>
        </a:p>
      </dgm:t>
    </dgm:pt>
    <dgm:pt modelId="{2091829F-BF29-42A6-BD12-493D34C0F473}" type="sibTrans" cxnId="{64DCEA7A-694E-429D-9129-A04F86E5DFD5}">
      <dgm:prSet/>
      <dgm:spPr/>
      <dgm:t>
        <a:bodyPr/>
        <a:lstStyle/>
        <a:p>
          <a:endParaRPr lang="en-US"/>
        </a:p>
      </dgm:t>
    </dgm:pt>
    <dgm:pt modelId="{55A981D2-71DE-4E5A-ACD0-2B808E1383AA}">
      <dgm:prSet phldrT="[Text]"/>
      <dgm:spPr>
        <a:solidFill>
          <a:srgbClr val="33CCFF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Required Activities</a:t>
          </a:r>
        </a:p>
      </dgm:t>
    </dgm:pt>
    <dgm:pt modelId="{92137B44-20C8-4326-8521-3FFB95358FD9}" type="parTrans" cxnId="{A3C9AE95-A051-4B29-AA74-D59BDCF73E90}">
      <dgm:prSet/>
      <dgm:spPr/>
      <dgm:t>
        <a:bodyPr/>
        <a:lstStyle/>
        <a:p>
          <a:endParaRPr lang="en-US"/>
        </a:p>
      </dgm:t>
    </dgm:pt>
    <dgm:pt modelId="{81702376-1EAB-4C07-ABD8-58BEA4D13CCF}" type="sibTrans" cxnId="{A3C9AE95-A051-4B29-AA74-D59BDCF73E90}">
      <dgm:prSet/>
      <dgm:spPr/>
      <dgm:t>
        <a:bodyPr/>
        <a:lstStyle/>
        <a:p>
          <a:endParaRPr lang="en-US"/>
        </a:p>
      </dgm:t>
    </dgm:pt>
    <dgm:pt modelId="{A14D7B8E-8868-44C5-90C5-C26F12EF0F62}">
      <dgm:prSet phldrT="[Text]"/>
      <dgm:spPr>
        <a:solidFill>
          <a:srgbClr val="FF9933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Reporting Requirements</a:t>
          </a:r>
        </a:p>
      </dgm:t>
    </dgm:pt>
    <dgm:pt modelId="{09D48CE9-BF0C-4226-BB85-8E6D1E6EF238}" type="parTrans" cxnId="{BF497933-76A4-4885-BFDE-FD8D6C300864}">
      <dgm:prSet/>
      <dgm:spPr/>
      <dgm:t>
        <a:bodyPr/>
        <a:lstStyle/>
        <a:p>
          <a:endParaRPr lang="en-US"/>
        </a:p>
      </dgm:t>
    </dgm:pt>
    <dgm:pt modelId="{6EA7EEF9-BDB3-43EC-8F40-AC1B21549245}" type="sibTrans" cxnId="{BF497933-76A4-4885-BFDE-FD8D6C300864}">
      <dgm:prSet/>
      <dgm:spPr/>
      <dgm:t>
        <a:bodyPr/>
        <a:lstStyle/>
        <a:p>
          <a:endParaRPr lang="en-US"/>
        </a:p>
      </dgm:t>
    </dgm:pt>
    <dgm:pt modelId="{86F6EF34-34D2-4AF8-96A8-128805EC4742}" type="pres">
      <dgm:prSet presAssocID="{59315F27-461C-471A-9D1E-8364767F2738}" presName="linearFlow" presStyleCnt="0">
        <dgm:presLayoutVars>
          <dgm:dir/>
          <dgm:resizeHandles val="exact"/>
        </dgm:presLayoutVars>
      </dgm:prSet>
      <dgm:spPr/>
    </dgm:pt>
    <dgm:pt modelId="{0D576CC4-28FA-450F-90AA-26E7E93C1380}" type="pres">
      <dgm:prSet presAssocID="{A8231E7E-3BF1-448E-B66C-019C905BFE6D}" presName="composite" presStyleCnt="0"/>
      <dgm:spPr/>
    </dgm:pt>
    <dgm:pt modelId="{B9D99967-E1A7-49B4-A81E-26948CD0BA68}" type="pres">
      <dgm:prSet presAssocID="{A8231E7E-3BF1-448E-B66C-019C905BFE6D}" presName="imgShp" presStyleLbl="fgImgPlace1" presStyleIdx="0" presStyleCnt="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A54A6D3-9086-4184-A20D-D7043F8F693A}" type="pres">
      <dgm:prSet presAssocID="{A8231E7E-3BF1-448E-B66C-019C905BFE6D}" presName="txShp" presStyleLbl="node1" presStyleIdx="0" presStyleCnt="5">
        <dgm:presLayoutVars>
          <dgm:bulletEnabled val="1"/>
        </dgm:presLayoutVars>
      </dgm:prSet>
      <dgm:spPr/>
    </dgm:pt>
    <dgm:pt modelId="{4F644678-FC3E-4480-8123-2CD3DF5C5843}" type="pres">
      <dgm:prSet presAssocID="{5E21D2DF-7854-4E1F-B8C1-E68F16A2CE52}" presName="spacing" presStyleCnt="0"/>
      <dgm:spPr/>
    </dgm:pt>
    <dgm:pt modelId="{6FFE81BE-1FE9-4568-A389-9E1CC7FCF554}" type="pres">
      <dgm:prSet presAssocID="{C711F8C8-7B06-4B41-82ED-47C061550EAE}" presName="composite" presStyleCnt="0"/>
      <dgm:spPr/>
    </dgm:pt>
    <dgm:pt modelId="{B9D62BC4-3473-451F-8144-AD9871055E5C}" type="pres">
      <dgm:prSet presAssocID="{C711F8C8-7B06-4B41-82ED-47C061550EAE}" presName="imgShp" presStyleLbl="fgImgPlace1" presStyleIdx="1" presStyleCnt="5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7C0BC6E8-61B6-4157-B08F-F1852B447032}" type="pres">
      <dgm:prSet presAssocID="{C711F8C8-7B06-4B41-82ED-47C061550EAE}" presName="txShp" presStyleLbl="node1" presStyleIdx="1" presStyleCnt="5" custLinFactNeighborX="1069" custLinFactNeighborY="2042">
        <dgm:presLayoutVars>
          <dgm:bulletEnabled val="1"/>
        </dgm:presLayoutVars>
      </dgm:prSet>
      <dgm:spPr/>
    </dgm:pt>
    <dgm:pt modelId="{C58E10E3-A6BA-441B-8591-53B831390D2D}" type="pres">
      <dgm:prSet presAssocID="{B57267C0-E868-4B72-B5F5-B0258701BF2C}" presName="spacing" presStyleCnt="0"/>
      <dgm:spPr/>
    </dgm:pt>
    <dgm:pt modelId="{F9C94679-B946-4E91-A127-ECB26D570666}" type="pres">
      <dgm:prSet presAssocID="{7BB9391B-3CB9-4459-9A0C-F0DC8CDB80F4}" presName="composite" presStyleCnt="0"/>
      <dgm:spPr/>
    </dgm:pt>
    <dgm:pt modelId="{5E510024-B43B-4FC7-A7D8-B9EB629D85AB}" type="pres">
      <dgm:prSet presAssocID="{7BB9391B-3CB9-4459-9A0C-F0DC8CDB80F4}" presName="imgShp" presStyleLbl="fgImgPlace1" presStyleIdx="2" presStyleCnt="5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D071D773-0EFF-452C-A519-9889DA2E9A57}" type="pres">
      <dgm:prSet presAssocID="{7BB9391B-3CB9-4459-9A0C-F0DC8CDB80F4}" presName="txShp" presStyleLbl="node1" presStyleIdx="2" presStyleCnt="5">
        <dgm:presLayoutVars>
          <dgm:bulletEnabled val="1"/>
        </dgm:presLayoutVars>
      </dgm:prSet>
      <dgm:spPr/>
    </dgm:pt>
    <dgm:pt modelId="{4260DBE0-8D1E-4025-9104-DA00C61A1522}" type="pres">
      <dgm:prSet presAssocID="{2091829F-BF29-42A6-BD12-493D34C0F473}" presName="spacing" presStyleCnt="0"/>
      <dgm:spPr/>
    </dgm:pt>
    <dgm:pt modelId="{CE9A010E-6531-48FE-AB9B-1ECF9F7AF09C}" type="pres">
      <dgm:prSet presAssocID="{55A981D2-71DE-4E5A-ACD0-2B808E1383AA}" presName="composite" presStyleCnt="0"/>
      <dgm:spPr/>
    </dgm:pt>
    <dgm:pt modelId="{8ED08E95-2F5C-40F2-BC65-DD458FF8CBCA}" type="pres">
      <dgm:prSet presAssocID="{55A981D2-71DE-4E5A-ACD0-2B808E1383AA}" presName="imgShp" presStyleLbl="fgImgPlace1" presStyleIdx="3" presStyleCnt="5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7C5C3E72-6961-4E7E-993A-DE18F89377BB}" type="pres">
      <dgm:prSet presAssocID="{55A981D2-71DE-4E5A-ACD0-2B808E1383AA}" presName="txShp" presStyleLbl="node1" presStyleIdx="3" presStyleCnt="5">
        <dgm:presLayoutVars>
          <dgm:bulletEnabled val="1"/>
        </dgm:presLayoutVars>
      </dgm:prSet>
      <dgm:spPr/>
    </dgm:pt>
    <dgm:pt modelId="{83CCB36C-C37C-4766-99B5-7A81000CEF13}" type="pres">
      <dgm:prSet presAssocID="{81702376-1EAB-4C07-ABD8-58BEA4D13CCF}" presName="spacing" presStyleCnt="0"/>
      <dgm:spPr/>
    </dgm:pt>
    <dgm:pt modelId="{5EA7D19D-FEC6-428B-92AC-F0CB5B88F343}" type="pres">
      <dgm:prSet presAssocID="{A14D7B8E-8868-44C5-90C5-C26F12EF0F62}" presName="composite" presStyleCnt="0"/>
      <dgm:spPr/>
    </dgm:pt>
    <dgm:pt modelId="{AAAF2172-0D57-4D68-8767-95C8361B2E35}" type="pres">
      <dgm:prSet presAssocID="{A14D7B8E-8868-44C5-90C5-C26F12EF0F62}" presName="imgShp" presStyleLbl="fgImgPlace1" presStyleIdx="4" presStyleCnt="5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</dgm:pt>
    <dgm:pt modelId="{926180A4-B635-4D31-9F81-588918DE1393}" type="pres">
      <dgm:prSet presAssocID="{A14D7B8E-8868-44C5-90C5-C26F12EF0F62}" presName="txShp" presStyleLbl="node1" presStyleIdx="4" presStyleCnt="5">
        <dgm:presLayoutVars>
          <dgm:bulletEnabled val="1"/>
        </dgm:presLayoutVars>
      </dgm:prSet>
      <dgm:spPr/>
    </dgm:pt>
  </dgm:ptLst>
  <dgm:cxnLst>
    <dgm:cxn modelId="{BF497933-76A4-4885-BFDE-FD8D6C300864}" srcId="{59315F27-461C-471A-9D1E-8364767F2738}" destId="{A14D7B8E-8868-44C5-90C5-C26F12EF0F62}" srcOrd="4" destOrd="0" parTransId="{09D48CE9-BF0C-4226-BB85-8E6D1E6EF238}" sibTransId="{6EA7EEF9-BDB3-43EC-8F40-AC1B21549245}"/>
    <dgm:cxn modelId="{11AA6442-4EC6-4775-93DD-A4DF85CAE51A}" srcId="{59315F27-461C-471A-9D1E-8364767F2738}" destId="{A8231E7E-3BF1-448E-B66C-019C905BFE6D}" srcOrd="0" destOrd="0" parTransId="{9AF3E928-BC6B-48D0-BEBA-BA002B0E9B20}" sibTransId="{5E21D2DF-7854-4E1F-B8C1-E68F16A2CE52}"/>
    <dgm:cxn modelId="{ADDFED63-F242-4A3F-83A6-E4A2CD88098A}" srcId="{59315F27-461C-471A-9D1E-8364767F2738}" destId="{C711F8C8-7B06-4B41-82ED-47C061550EAE}" srcOrd="1" destOrd="0" parTransId="{FF5FE6D0-7408-4EED-8C2C-8BCE7B453E6C}" sibTransId="{B57267C0-E868-4B72-B5F5-B0258701BF2C}"/>
    <dgm:cxn modelId="{F9232556-F45F-46CC-996F-6F77598F27ED}" type="presOf" srcId="{C711F8C8-7B06-4B41-82ED-47C061550EAE}" destId="{7C0BC6E8-61B6-4157-B08F-F1852B447032}" srcOrd="0" destOrd="0" presId="urn:microsoft.com/office/officeart/2005/8/layout/vList3"/>
    <dgm:cxn modelId="{64DCEA7A-694E-429D-9129-A04F86E5DFD5}" srcId="{59315F27-461C-471A-9D1E-8364767F2738}" destId="{7BB9391B-3CB9-4459-9A0C-F0DC8CDB80F4}" srcOrd="2" destOrd="0" parTransId="{B22CA053-0377-4448-BA5C-89F9ACE51798}" sibTransId="{2091829F-BF29-42A6-BD12-493D34C0F473}"/>
    <dgm:cxn modelId="{A3C9AE95-A051-4B29-AA74-D59BDCF73E90}" srcId="{59315F27-461C-471A-9D1E-8364767F2738}" destId="{55A981D2-71DE-4E5A-ACD0-2B808E1383AA}" srcOrd="3" destOrd="0" parTransId="{92137B44-20C8-4326-8521-3FFB95358FD9}" sibTransId="{81702376-1EAB-4C07-ABD8-58BEA4D13CCF}"/>
    <dgm:cxn modelId="{9FC970AE-4AB3-4748-A755-D36DBE4785F1}" type="presOf" srcId="{A8231E7E-3BF1-448E-B66C-019C905BFE6D}" destId="{7A54A6D3-9086-4184-A20D-D7043F8F693A}" srcOrd="0" destOrd="0" presId="urn:microsoft.com/office/officeart/2005/8/layout/vList3"/>
    <dgm:cxn modelId="{9C0E1FAF-DDC7-4A2E-AE46-BB68FC2F840D}" type="presOf" srcId="{59315F27-461C-471A-9D1E-8364767F2738}" destId="{86F6EF34-34D2-4AF8-96A8-128805EC4742}" srcOrd="0" destOrd="0" presId="urn:microsoft.com/office/officeart/2005/8/layout/vList3"/>
    <dgm:cxn modelId="{A53505C3-72FB-4B21-A467-74B1B95B77B7}" type="presOf" srcId="{55A981D2-71DE-4E5A-ACD0-2B808E1383AA}" destId="{7C5C3E72-6961-4E7E-993A-DE18F89377BB}" srcOrd="0" destOrd="0" presId="urn:microsoft.com/office/officeart/2005/8/layout/vList3"/>
    <dgm:cxn modelId="{9D4277C7-9FAE-4BFE-914F-61E23DABC5AE}" type="presOf" srcId="{7BB9391B-3CB9-4459-9A0C-F0DC8CDB80F4}" destId="{D071D773-0EFF-452C-A519-9889DA2E9A57}" srcOrd="0" destOrd="0" presId="urn:microsoft.com/office/officeart/2005/8/layout/vList3"/>
    <dgm:cxn modelId="{C76577CA-11E1-4522-B7B4-53CFAF299432}" type="presOf" srcId="{A14D7B8E-8868-44C5-90C5-C26F12EF0F62}" destId="{926180A4-B635-4D31-9F81-588918DE1393}" srcOrd="0" destOrd="0" presId="urn:microsoft.com/office/officeart/2005/8/layout/vList3"/>
    <dgm:cxn modelId="{986C68A0-5B50-4C1B-BFE3-4383E12A8BD4}" type="presParOf" srcId="{86F6EF34-34D2-4AF8-96A8-128805EC4742}" destId="{0D576CC4-28FA-450F-90AA-26E7E93C1380}" srcOrd="0" destOrd="0" presId="urn:microsoft.com/office/officeart/2005/8/layout/vList3"/>
    <dgm:cxn modelId="{04CB2FB5-21F7-4324-B987-5C1B574A5141}" type="presParOf" srcId="{0D576CC4-28FA-450F-90AA-26E7E93C1380}" destId="{B9D99967-E1A7-49B4-A81E-26948CD0BA68}" srcOrd="0" destOrd="0" presId="urn:microsoft.com/office/officeart/2005/8/layout/vList3"/>
    <dgm:cxn modelId="{78F5E9D2-DA99-4F2A-8099-585ED5450585}" type="presParOf" srcId="{0D576CC4-28FA-450F-90AA-26E7E93C1380}" destId="{7A54A6D3-9086-4184-A20D-D7043F8F693A}" srcOrd="1" destOrd="0" presId="urn:microsoft.com/office/officeart/2005/8/layout/vList3"/>
    <dgm:cxn modelId="{23432634-1712-4654-8547-F497975F1EFD}" type="presParOf" srcId="{86F6EF34-34D2-4AF8-96A8-128805EC4742}" destId="{4F644678-FC3E-4480-8123-2CD3DF5C5843}" srcOrd="1" destOrd="0" presId="urn:microsoft.com/office/officeart/2005/8/layout/vList3"/>
    <dgm:cxn modelId="{3E38470A-2CAE-4CAF-8173-EDA60305F6C7}" type="presParOf" srcId="{86F6EF34-34D2-4AF8-96A8-128805EC4742}" destId="{6FFE81BE-1FE9-4568-A389-9E1CC7FCF554}" srcOrd="2" destOrd="0" presId="urn:microsoft.com/office/officeart/2005/8/layout/vList3"/>
    <dgm:cxn modelId="{53DA89BA-CDC2-4543-97DA-56FE1FA6A169}" type="presParOf" srcId="{6FFE81BE-1FE9-4568-A389-9E1CC7FCF554}" destId="{B9D62BC4-3473-451F-8144-AD9871055E5C}" srcOrd="0" destOrd="0" presId="urn:microsoft.com/office/officeart/2005/8/layout/vList3"/>
    <dgm:cxn modelId="{A5421E22-7C0B-4E4A-A72B-2563131A46D2}" type="presParOf" srcId="{6FFE81BE-1FE9-4568-A389-9E1CC7FCF554}" destId="{7C0BC6E8-61B6-4157-B08F-F1852B447032}" srcOrd="1" destOrd="0" presId="urn:microsoft.com/office/officeart/2005/8/layout/vList3"/>
    <dgm:cxn modelId="{49265000-32FC-4B5F-AE6B-1815273F194F}" type="presParOf" srcId="{86F6EF34-34D2-4AF8-96A8-128805EC4742}" destId="{C58E10E3-A6BA-441B-8591-53B831390D2D}" srcOrd="3" destOrd="0" presId="urn:microsoft.com/office/officeart/2005/8/layout/vList3"/>
    <dgm:cxn modelId="{A2292AC9-FFC0-4072-9FAA-4FC470FA762C}" type="presParOf" srcId="{86F6EF34-34D2-4AF8-96A8-128805EC4742}" destId="{F9C94679-B946-4E91-A127-ECB26D570666}" srcOrd="4" destOrd="0" presId="urn:microsoft.com/office/officeart/2005/8/layout/vList3"/>
    <dgm:cxn modelId="{1307F683-8500-4FDE-969D-3CDEF4C8607D}" type="presParOf" srcId="{F9C94679-B946-4E91-A127-ECB26D570666}" destId="{5E510024-B43B-4FC7-A7D8-B9EB629D85AB}" srcOrd="0" destOrd="0" presId="urn:microsoft.com/office/officeart/2005/8/layout/vList3"/>
    <dgm:cxn modelId="{A333A8D3-889D-48F6-ACA8-7AB16F896405}" type="presParOf" srcId="{F9C94679-B946-4E91-A127-ECB26D570666}" destId="{D071D773-0EFF-452C-A519-9889DA2E9A57}" srcOrd="1" destOrd="0" presId="urn:microsoft.com/office/officeart/2005/8/layout/vList3"/>
    <dgm:cxn modelId="{FE7323ED-ED24-4A61-B3BF-5F4B893830C2}" type="presParOf" srcId="{86F6EF34-34D2-4AF8-96A8-128805EC4742}" destId="{4260DBE0-8D1E-4025-9104-DA00C61A1522}" srcOrd="5" destOrd="0" presId="urn:microsoft.com/office/officeart/2005/8/layout/vList3"/>
    <dgm:cxn modelId="{39080C3A-368E-42F9-BB02-64E716636331}" type="presParOf" srcId="{86F6EF34-34D2-4AF8-96A8-128805EC4742}" destId="{CE9A010E-6531-48FE-AB9B-1ECF9F7AF09C}" srcOrd="6" destOrd="0" presId="urn:microsoft.com/office/officeart/2005/8/layout/vList3"/>
    <dgm:cxn modelId="{49A4B389-23EF-46F7-9147-F88B09A83B05}" type="presParOf" srcId="{CE9A010E-6531-48FE-AB9B-1ECF9F7AF09C}" destId="{8ED08E95-2F5C-40F2-BC65-DD458FF8CBCA}" srcOrd="0" destOrd="0" presId="urn:microsoft.com/office/officeart/2005/8/layout/vList3"/>
    <dgm:cxn modelId="{40E50E4C-2D75-487D-AB1F-BD392B786158}" type="presParOf" srcId="{CE9A010E-6531-48FE-AB9B-1ECF9F7AF09C}" destId="{7C5C3E72-6961-4E7E-993A-DE18F89377BB}" srcOrd="1" destOrd="0" presId="urn:microsoft.com/office/officeart/2005/8/layout/vList3"/>
    <dgm:cxn modelId="{89C1F1CB-9118-48C1-84FA-03369B7D9A03}" type="presParOf" srcId="{86F6EF34-34D2-4AF8-96A8-128805EC4742}" destId="{83CCB36C-C37C-4766-99B5-7A81000CEF13}" srcOrd="7" destOrd="0" presId="urn:microsoft.com/office/officeart/2005/8/layout/vList3"/>
    <dgm:cxn modelId="{C54690CE-6C3E-476D-A182-A0317ECBE101}" type="presParOf" srcId="{86F6EF34-34D2-4AF8-96A8-128805EC4742}" destId="{5EA7D19D-FEC6-428B-92AC-F0CB5B88F343}" srcOrd="8" destOrd="0" presId="urn:microsoft.com/office/officeart/2005/8/layout/vList3"/>
    <dgm:cxn modelId="{9B26EC98-4D24-4DE6-9C84-DD5DD0AE3FEF}" type="presParOf" srcId="{5EA7D19D-FEC6-428B-92AC-F0CB5B88F343}" destId="{AAAF2172-0D57-4D68-8767-95C8361B2E35}" srcOrd="0" destOrd="0" presId="urn:microsoft.com/office/officeart/2005/8/layout/vList3"/>
    <dgm:cxn modelId="{4CA2743D-5AAE-4DB0-BCFB-3DF1DB4F42A7}" type="presParOf" srcId="{5EA7D19D-FEC6-428B-92AC-F0CB5B88F343}" destId="{926180A4-B635-4D31-9F81-588918DE139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315F27-461C-471A-9D1E-8364767F2738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8231E7E-3BF1-448E-B66C-019C905BFE6D}">
      <dgm:prSet phldrT="[Text]" custT="1"/>
      <dgm:spPr>
        <a:solidFill>
          <a:srgbClr val="FF66FF"/>
        </a:solidFill>
      </dgm:spPr>
      <dgm:t>
        <a:bodyPr/>
        <a:lstStyle/>
        <a:p>
          <a:pPr marL="0" indent="0" algn="l"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Design Requirements</a:t>
          </a:r>
        </a:p>
        <a:p>
          <a:pPr marL="352425" indent="0" algn="l">
            <a:spcAft>
              <a:spcPct val="35000"/>
            </a:spcAft>
            <a:buNone/>
            <a:tabLst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Capacity of “works”</a:t>
          </a:r>
        </a:p>
        <a:p>
          <a:pPr marL="352425" indent="0" algn="l">
            <a:spcAft>
              <a:spcPct val="35000"/>
            </a:spcAft>
            <a:buNone/>
            <a:tabLst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Accuracy of instrumentation</a:t>
          </a:r>
        </a:p>
        <a:p>
          <a:pPr marL="352425" indent="0" algn="l">
            <a:spcAft>
              <a:spcPct val="35000"/>
            </a:spcAft>
            <a:buNone/>
            <a:tabLst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Location of “works”</a:t>
          </a:r>
        </a:p>
      </dgm:t>
    </dgm:pt>
    <dgm:pt modelId="{9AF3E928-BC6B-48D0-BEBA-BA002B0E9B20}" type="parTrans" cxnId="{11AA6442-4EC6-4775-93DD-A4DF85CAE51A}">
      <dgm:prSet/>
      <dgm:spPr/>
      <dgm:t>
        <a:bodyPr/>
        <a:lstStyle/>
        <a:p>
          <a:endParaRPr lang="en-US"/>
        </a:p>
      </dgm:t>
    </dgm:pt>
    <dgm:pt modelId="{5E21D2DF-7854-4E1F-B8C1-E68F16A2CE52}" type="sibTrans" cxnId="{11AA6442-4EC6-4775-93DD-A4DF85CAE51A}">
      <dgm:prSet/>
      <dgm:spPr/>
      <dgm:t>
        <a:bodyPr/>
        <a:lstStyle/>
        <a:p>
          <a:endParaRPr lang="en-US"/>
        </a:p>
      </dgm:t>
    </dgm:pt>
    <dgm:pt modelId="{86F6EF34-34D2-4AF8-96A8-128805EC4742}" type="pres">
      <dgm:prSet presAssocID="{59315F27-461C-471A-9D1E-8364767F2738}" presName="linearFlow" presStyleCnt="0">
        <dgm:presLayoutVars>
          <dgm:dir/>
          <dgm:resizeHandles val="exact"/>
        </dgm:presLayoutVars>
      </dgm:prSet>
      <dgm:spPr/>
    </dgm:pt>
    <dgm:pt modelId="{0D576CC4-28FA-450F-90AA-26E7E93C1380}" type="pres">
      <dgm:prSet presAssocID="{A8231E7E-3BF1-448E-B66C-019C905BFE6D}" presName="composite" presStyleCnt="0"/>
      <dgm:spPr/>
    </dgm:pt>
    <dgm:pt modelId="{B9D99967-E1A7-49B4-A81E-26948CD0BA68}" type="pres">
      <dgm:prSet presAssocID="{A8231E7E-3BF1-448E-B66C-019C905BFE6D}" presName="imgShp" presStyleLbl="fgImgPlace1" presStyleIdx="0" presStyleCnt="1" custScaleX="76571" custScaleY="74772" custLinFactNeighborX="-4559" custLinFactNeighborY="-202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A54A6D3-9086-4184-A20D-D7043F8F693A}" type="pres">
      <dgm:prSet presAssocID="{A8231E7E-3BF1-448E-B66C-019C905BFE6D}" presName="txShp" presStyleLbl="node1" presStyleIdx="0" presStyleCnt="1" custScaleX="124537" custLinFactNeighborX="7645" custLinFactNeighborY="5484">
        <dgm:presLayoutVars>
          <dgm:bulletEnabled val="1"/>
        </dgm:presLayoutVars>
      </dgm:prSet>
      <dgm:spPr>
        <a:prstGeom prst="round1Rect">
          <a:avLst/>
        </a:prstGeom>
      </dgm:spPr>
    </dgm:pt>
  </dgm:ptLst>
  <dgm:cxnLst>
    <dgm:cxn modelId="{E9934C1A-9826-4B70-9ABB-7FDD2072456B}" type="presOf" srcId="{59315F27-461C-471A-9D1E-8364767F2738}" destId="{86F6EF34-34D2-4AF8-96A8-128805EC4742}" srcOrd="0" destOrd="0" presId="urn:microsoft.com/office/officeart/2005/8/layout/vList3"/>
    <dgm:cxn modelId="{11AA6442-4EC6-4775-93DD-A4DF85CAE51A}" srcId="{59315F27-461C-471A-9D1E-8364767F2738}" destId="{A8231E7E-3BF1-448E-B66C-019C905BFE6D}" srcOrd="0" destOrd="0" parTransId="{9AF3E928-BC6B-48D0-BEBA-BA002B0E9B20}" sibTransId="{5E21D2DF-7854-4E1F-B8C1-E68F16A2CE52}"/>
    <dgm:cxn modelId="{AA46AF73-03D3-4870-A587-C0BC2215C31A}" type="presOf" srcId="{A8231E7E-3BF1-448E-B66C-019C905BFE6D}" destId="{7A54A6D3-9086-4184-A20D-D7043F8F693A}" srcOrd="0" destOrd="0" presId="urn:microsoft.com/office/officeart/2005/8/layout/vList3"/>
    <dgm:cxn modelId="{66F59C94-8367-4617-8854-EF9B1A7C512D}" type="presParOf" srcId="{86F6EF34-34D2-4AF8-96A8-128805EC4742}" destId="{0D576CC4-28FA-450F-90AA-26E7E93C1380}" srcOrd="0" destOrd="0" presId="urn:microsoft.com/office/officeart/2005/8/layout/vList3"/>
    <dgm:cxn modelId="{E55DEAF4-6F14-4B32-8EF6-4EED78C4F603}" type="presParOf" srcId="{0D576CC4-28FA-450F-90AA-26E7E93C1380}" destId="{B9D99967-E1A7-49B4-A81E-26948CD0BA68}" srcOrd="0" destOrd="0" presId="urn:microsoft.com/office/officeart/2005/8/layout/vList3"/>
    <dgm:cxn modelId="{716EC1E1-4F75-4D46-8D7D-F944802042D1}" type="presParOf" srcId="{0D576CC4-28FA-450F-90AA-26E7E93C1380}" destId="{7A54A6D3-9086-4184-A20D-D7043F8F693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315F27-461C-471A-9D1E-8364767F2738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711F8C8-7B06-4B41-82ED-47C061550EAE}">
      <dgm:prSet phldrT="[Text]" custT="1"/>
      <dgm:spPr>
        <a:solidFill>
          <a:srgbClr val="00FF00"/>
        </a:solidFill>
      </dgm:spPr>
      <dgm:t>
        <a:bodyPr anchor="ctr"/>
        <a:lstStyle/>
        <a:p>
          <a:pPr marL="0" algn="l">
            <a:buNone/>
          </a:pPr>
          <a:r>
            <a:rPr lang="en-US" sz="1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Monitoring Requirements</a:t>
          </a:r>
        </a:p>
        <a:p>
          <a:pPr marL="0" algn="l">
            <a:buNone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rPr>
            <a:t>Sampling</a:t>
          </a:r>
        </a:p>
        <a:p>
          <a:pPr marL="0" algn="l">
            <a:buNone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rPr>
            <a:t>Flow Monitoring</a:t>
          </a:r>
        </a:p>
        <a:p>
          <a:pPr marL="0" algn="l">
            <a:buNone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rPr>
            <a:t>Inspections</a:t>
          </a:r>
        </a:p>
        <a:p>
          <a:pPr marL="0" algn="l">
            <a:buNone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rPr>
            <a:t>Frequency</a:t>
          </a:r>
        </a:p>
        <a:p>
          <a:pPr marL="0" algn="l">
            <a:buNone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rPr>
            <a:t>Methodology</a:t>
          </a:r>
        </a:p>
        <a:p>
          <a:pPr marL="0" algn="l">
            <a:buNone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rPr>
            <a:t>Parameters</a:t>
          </a:r>
          <a:endParaRPr lang="en-US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FF5FE6D0-7408-4EED-8C2C-8BCE7B453E6C}" type="parTrans" cxnId="{ADDFED63-F242-4A3F-83A6-E4A2CD88098A}">
      <dgm:prSet/>
      <dgm:spPr/>
      <dgm:t>
        <a:bodyPr/>
        <a:lstStyle/>
        <a:p>
          <a:endParaRPr lang="en-US"/>
        </a:p>
      </dgm:t>
    </dgm:pt>
    <dgm:pt modelId="{B57267C0-E868-4B72-B5F5-B0258701BF2C}" type="sibTrans" cxnId="{ADDFED63-F242-4A3F-83A6-E4A2CD88098A}">
      <dgm:prSet/>
      <dgm:spPr/>
      <dgm:t>
        <a:bodyPr/>
        <a:lstStyle/>
        <a:p>
          <a:endParaRPr lang="en-US"/>
        </a:p>
      </dgm:t>
    </dgm:pt>
    <dgm:pt modelId="{86F6EF34-34D2-4AF8-96A8-128805EC4742}" type="pres">
      <dgm:prSet presAssocID="{59315F27-461C-471A-9D1E-8364767F2738}" presName="linearFlow" presStyleCnt="0">
        <dgm:presLayoutVars>
          <dgm:dir/>
          <dgm:resizeHandles val="exact"/>
        </dgm:presLayoutVars>
      </dgm:prSet>
      <dgm:spPr/>
    </dgm:pt>
    <dgm:pt modelId="{6FFE81BE-1FE9-4568-A389-9E1CC7FCF554}" type="pres">
      <dgm:prSet presAssocID="{C711F8C8-7B06-4B41-82ED-47C061550EAE}" presName="composite" presStyleCnt="0"/>
      <dgm:spPr/>
    </dgm:pt>
    <dgm:pt modelId="{B9D62BC4-3473-451F-8144-AD9871055E5C}" type="pres">
      <dgm:prSet presAssocID="{C711F8C8-7B06-4B41-82ED-47C061550EAE}" presName="imgShp" presStyleLbl="fgImgPlace1" presStyleIdx="0" presStyleCnt="1" custScaleX="68417" custScaleY="72198" custLinFactNeighborX="572" custLinFactNeighborY="-2106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C0BC6E8-61B6-4157-B08F-F1852B447032}" type="pres">
      <dgm:prSet presAssocID="{C711F8C8-7B06-4B41-82ED-47C061550EAE}" presName="txShp" presStyleLbl="node1" presStyleIdx="0" presStyleCnt="1" custScaleX="111333" custScaleY="114038" custLinFactNeighborX="6278" custLinFactNeighborY="2611">
        <dgm:presLayoutVars>
          <dgm:bulletEnabled val="1"/>
        </dgm:presLayoutVars>
      </dgm:prSet>
      <dgm:spPr>
        <a:prstGeom prst="round1Rect">
          <a:avLst/>
        </a:prstGeom>
      </dgm:spPr>
    </dgm:pt>
  </dgm:ptLst>
  <dgm:cxnLst>
    <dgm:cxn modelId="{F8C7FF1F-0EF1-4AF2-B666-D21CCA84D281}" type="presOf" srcId="{59315F27-461C-471A-9D1E-8364767F2738}" destId="{86F6EF34-34D2-4AF8-96A8-128805EC4742}" srcOrd="0" destOrd="0" presId="urn:microsoft.com/office/officeart/2005/8/layout/vList3"/>
    <dgm:cxn modelId="{ADDFED63-F242-4A3F-83A6-E4A2CD88098A}" srcId="{59315F27-461C-471A-9D1E-8364767F2738}" destId="{C711F8C8-7B06-4B41-82ED-47C061550EAE}" srcOrd="0" destOrd="0" parTransId="{FF5FE6D0-7408-4EED-8C2C-8BCE7B453E6C}" sibTransId="{B57267C0-E868-4B72-B5F5-B0258701BF2C}"/>
    <dgm:cxn modelId="{37B61B7E-6550-487F-90D3-A082631B0A04}" type="presOf" srcId="{C711F8C8-7B06-4B41-82ED-47C061550EAE}" destId="{7C0BC6E8-61B6-4157-B08F-F1852B447032}" srcOrd="0" destOrd="0" presId="urn:microsoft.com/office/officeart/2005/8/layout/vList3"/>
    <dgm:cxn modelId="{B1A12297-F8C7-4831-9702-72FC6CB2FA94}" type="presParOf" srcId="{86F6EF34-34D2-4AF8-96A8-128805EC4742}" destId="{6FFE81BE-1FE9-4568-A389-9E1CC7FCF554}" srcOrd="0" destOrd="0" presId="urn:microsoft.com/office/officeart/2005/8/layout/vList3"/>
    <dgm:cxn modelId="{0AD13F41-6F9E-4182-927B-BE50F2A6B100}" type="presParOf" srcId="{6FFE81BE-1FE9-4568-A389-9E1CC7FCF554}" destId="{B9D62BC4-3473-451F-8144-AD9871055E5C}" srcOrd="0" destOrd="0" presId="urn:microsoft.com/office/officeart/2005/8/layout/vList3"/>
    <dgm:cxn modelId="{2036D27D-6020-480C-925D-A2011C4219DB}" type="presParOf" srcId="{6FFE81BE-1FE9-4568-A389-9E1CC7FCF554}" destId="{7C0BC6E8-61B6-4157-B08F-F1852B44703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315F27-461C-471A-9D1E-8364767F2738}" type="doc">
      <dgm:prSet loTypeId="urn:microsoft.com/office/officeart/2005/8/layout/vList3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14D7B8E-8868-44C5-90C5-C26F12EF0F62}">
      <dgm:prSet phldrT="[Text]" custT="1"/>
      <dgm:spPr>
        <a:solidFill>
          <a:srgbClr val="FF9933"/>
        </a:solidFill>
      </dgm:spPr>
      <dgm:t>
        <a:bodyPr/>
        <a:lstStyle/>
        <a:p>
          <a:pPr marL="0" algn="l">
            <a:buNone/>
          </a:pPr>
          <a:r>
            <a:rPr lang="en-US" sz="16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Reporting Requirements</a:t>
          </a:r>
        </a:p>
        <a:p>
          <a:pPr marL="355600" indent="0" algn="l">
            <a:buNone/>
          </a:pPr>
          <a:r>
            <a:rPr lang="en-US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Data</a:t>
          </a:r>
        </a:p>
        <a:p>
          <a:pPr marL="355600" indent="0" algn="l">
            <a:buNone/>
          </a:pPr>
          <a:r>
            <a:rPr lang="en-US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Performance Summaries</a:t>
          </a:r>
        </a:p>
        <a:p>
          <a:pPr marL="355600" indent="0" algn="l">
            <a:buNone/>
          </a:pPr>
          <a:r>
            <a:rPr lang="en-US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Incident reporting (method, timing)</a:t>
          </a:r>
        </a:p>
        <a:p>
          <a:pPr marL="355600" indent="0" algn="l">
            <a:buNone/>
          </a:pPr>
          <a:r>
            <a:rPr lang="en-US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Frequency</a:t>
          </a:r>
        </a:p>
        <a:p>
          <a:pPr marL="355600" indent="0" algn="l">
            <a:buNone/>
          </a:pPr>
          <a:r>
            <a:rPr lang="en-US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Format</a:t>
          </a:r>
        </a:p>
        <a:p>
          <a:pPr marL="355600" indent="0" algn="l">
            <a:buNone/>
          </a:pPr>
          <a:r>
            <a:rPr lang="en-US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Certification requirements</a:t>
          </a:r>
        </a:p>
      </dgm:t>
    </dgm:pt>
    <dgm:pt modelId="{09D48CE9-BF0C-4226-BB85-8E6D1E6EF238}" type="parTrans" cxnId="{BF497933-76A4-4885-BFDE-FD8D6C300864}">
      <dgm:prSet/>
      <dgm:spPr/>
      <dgm:t>
        <a:bodyPr/>
        <a:lstStyle/>
        <a:p>
          <a:endParaRPr lang="en-US"/>
        </a:p>
      </dgm:t>
    </dgm:pt>
    <dgm:pt modelId="{6EA7EEF9-BDB3-43EC-8F40-AC1B21549245}" type="sibTrans" cxnId="{BF497933-76A4-4885-BFDE-FD8D6C300864}">
      <dgm:prSet/>
      <dgm:spPr/>
      <dgm:t>
        <a:bodyPr/>
        <a:lstStyle/>
        <a:p>
          <a:endParaRPr lang="en-US"/>
        </a:p>
      </dgm:t>
    </dgm:pt>
    <dgm:pt modelId="{86F6EF34-34D2-4AF8-96A8-128805EC4742}" type="pres">
      <dgm:prSet presAssocID="{59315F27-461C-471A-9D1E-8364767F2738}" presName="linearFlow" presStyleCnt="0">
        <dgm:presLayoutVars>
          <dgm:dir/>
          <dgm:resizeHandles val="exact"/>
        </dgm:presLayoutVars>
      </dgm:prSet>
      <dgm:spPr/>
    </dgm:pt>
    <dgm:pt modelId="{5EA7D19D-FEC6-428B-92AC-F0CB5B88F343}" type="pres">
      <dgm:prSet presAssocID="{A14D7B8E-8868-44C5-90C5-C26F12EF0F62}" presName="composite" presStyleCnt="0"/>
      <dgm:spPr/>
    </dgm:pt>
    <dgm:pt modelId="{AAAF2172-0D57-4D68-8767-95C8361B2E35}" type="pres">
      <dgm:prSet presAssocID="{A14D7B8E-8868-44C5-90C5-C26F12EF0F62}" presName="imgShp" presStyleLbl="fgImgPlace1" presStyleIdx="0" presStyleCnt="1" custScaleX="83465" custScaleY="83711" custLinFactNeighborX="-2163" custLinFactNeighborY="-1190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926180A4-B635-4D31-9F81-588918DE1393}" type="pres">
      <dgm:prSet presAssocID="{A14D7B8E-8868-44C5-90C5-C26F12EF0F62}" presName="txShp" presStyleLbl="node1" presStyleIdx="0" presStyleCnt="1" custScaleX="103860" custScaleY="104882" custLinFactNeighborX="1827" custLinFactNeighborY="-1322">
        <dgm:presLayoutVars>
          <dgm:bulletEnabled val="1"/>
        </dgm:presLayoutVars>
      </dgm:prSet>
      <dgm:spPr>
        <a:prstGeom prst="round1Rect">
          <a:avLst/>
        </a:prstGeom>
      </dgm:spPr>
    </dgm:pt>
  </dgm:ptLst>
  <dgm:cxnLst>
    <dgm:cxn modelId="{49AA8E03-D8E3-48A3-B297-13DF568F39C5}" type="presOf" srcId="{A14D7B8E-8868-44C5-90C5-C26F12EF0F62}" destId="{926180A4-B635-4D31-9F81-588918DE1393}" srcOrd="0" destOrd="0" presId="urn:microsoft.com/office/officeart/2005/8/layout/vList3"/>
    <dgm:cxn modelId="{BF497933-76A4-4885-BFDE-FD8D6C300864}" srcId="{59315F27-461C-471A-9D1E-8364767F2738}" destId="{A14D7B8E-8868-44C5-90C5-C26F12EF0F62}" srcOrd="0" destOrd="0" parTransId="{09D48CE9-BF0C-4226-BB85-8E6D1E6EF238}" sibTransId="{6EA7EEF9-BDB3-43EC-8F40-AC1B21549245}"/>
    <dgm:cxn modelId="{0CA1D167-F2C1-47CB-8D7C-CBC398FBF5BB}" type="presOf" srcId="{59315F27-461C-471A-9D1E-8364767F2738}" destId="{86F6EF34-34D2-4AF8-96A8-128805EC4742}" srcOrd="0" destOrd="0" presId="urn:microsoft.com/office/officeart/2005/8/layout/vList3"/>
    <dgm:cxn modelId="{779CE073-B28D-4B28-B7DA-FDFFAAEA0980}" type="presParOf" srcId="{86F6EF34-34D2-4AF8-96A8-128805EC4742}" destId="{5EA7D19D-FEC6-428B-92AC-F0CB5B88F343}" srcOrd="0" destOrd="0" presId="urn:microsoft.com/office/officeart/2005/8/layout/vList3"/>
    <dgm:cxn modelId="{FEB6E42B-7D66-418B-B86C-EBACBF7B90D2}" type="presParOf" srcId="{5EA7D19D-FEC6-428B-92AC-F0CB5B88F343}" destId="{AAAF2172-0D57-4D68-8767-95C8361B2E35}" srcOrd="0" destOrd="0" presId="urn:microsoft.com/office/officeart/2005/8/layout/vList3"/>
    <dgm:cxn modelId="{C6A9D8E8-58FE-41B2-8EF2-A0A9F1B44832}" type="presParOf" srcId="{5EA7D19D-FEC6-428B-92AC-F0CB5B88F343}" destId="{926180A4-B635-4D31-9F81-588918DE139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315F27-461C-471A-9D1E-8364767F2738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5A981D2-71DE-4E5A-ACD0-2B808E1383AA}">
      <dgm:prSet phldrT="[Text]" custT="1"/>
      <dgm:spPr>
        <a:solidFill>
          <a:srgbClr val="33CCFF"/>
        </a:solidFill>
      </dgm:spPr>
      <dgm:t>
        <a:bodyPr anchor="ctr"/>
        <a:lstStyle/>
        <a:p>
          <a:pPr marL="0" algn="l">
            <a:buNone/>
          </a:pPr>
          <a:r>
            <a:rPr lang="en-US" sz="1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Required Activities</a:t>
          </a:r>
        </a:p>
        <a:p>
          <a:pPr marL="355600" indent="0" algn="l">
            <a:buNone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Tests/drills</a:t>
          </a:r>
        </a:p>
        <a:p>
          <a:pPr marL="355600" indent="0" algn="l">
            <a:buNone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Documentation requirements (operating manuals, </a:t>
          </a:r>
          <a:r>
            <a:rPr lang="en-US" sz="18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etc</a:t>
          </a: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)</a:t>
          </a:r>
        </a:p>
        <a:p>
          <a:pPr marL="355600" indent="0" algn="l">
            <a:buNone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Record keeping requirements</a:t>
          </a:r>
        </a:p>
        <a:p>
          <a:pPr marL="355600" indent="0" algn="l">
            <a:buNone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Procedures</a:t>
          </a:r>
        </a:p>
        <a:p>
          <a:pPr marL="355600" indent="0" algn="l">
            <a:buNone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Labeling</a:t>
          </a:r>
          <a:endParaRPr lang="en-US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137B44-20C8-4326-8521-3FFB95358FD9}" type="parTrans" cxnId="{A3C9AE95-A051-4B29-AA74-D59BDCF73E90}">
      <dgm:prSet/>
      <dgm:spPr/>
      <dgm:t>
        <a:bodyPr/>
        <a:lstStyle/>
        <a:p>
          <a:endParaRPr lang="en-US"/>
        </a:p>
      </dgm:t>
    </dgm:pt>
    <dgm:pt modelId="{81702376-1EAB-4C07-ABD8-58BEA4D13CCF}" type="sibTrans" cxnId="{A3C9AE95-A051-4B29-AA74-D59BDCF73E90}">
      <dgm:prSet/>
      <dgm:spPr/>
      <dgm:t>
        <a:bodyPr/>
        <a:lstStyle/>
        <a:p>
          <a:endParaRPr lang="en-US"/>
        </a:p>
      </dgm:t>
    </dgm:pt>
    <dgm:pt modelId="{86F6EF34-34D2-4AF8-96A8-128805EC4742}" type="pres">
      <dgm:prSet presAssocID="{59315F27-461C-471A-9D1E-8364767F2738}" presName="linearFlow" presStyleCnt="0">
        <dgm:presLayoutVars>
          <dgm:dir/>
          <dgm:resizeHandles val="exact"/>
        </dgm:presLayoutVars>
      </dgm:prSet>
      <dgm:spPr/>
    </dgm:pt>
    <dgm:pt modelId="{CE9A010E-6531-48FE-AB9B-1ECF9F7AF09C}" type="pres">
      <dgm:prSet presAssocID="{55A981D2-71DE-4E5A-ACD0-2B808E1383AA}" presName="composite" presStyleCnt="0"/>
      <dgm:spPr/>
    </dgm:pt>
    <dgm:pt modelId="{8ED08E95-2F5C-40F2-BC65-DD458FF8CBCA}" type="pres">
      <dgm:prSet presAssocID="{55A981D2-71DE-4E5A-ACD0-2B808E1383AA}" presName="imgShp" presStyleLbl="fgImgPlace1" presStyleIdx="0" presStyleCnt="1" custScaleX="92557" custScaleY="103145" custLinFactNeighborX="2732" custLinFactNeighborY="-688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C5C3E72-6961-4E7E-993A-DE18F89377BB}" type="pres">
      <dgm:prSet presAssocID="{55A981D2-71DE-4E5A-ACD0-2B808E1383AA}" presName="txShp" presStyleLbl="node1" presStyleIdx="0" presStyleCnt="1" custScaleX="118220" custScaleY="125185" custLinFactNeighborX="8166" custLinFactNeighborY="359">
        <dgm:presLayoutVars>
          <dgm:bulletEnabled val="1"/>
        </dgm:presLayoutVars>
      </dgm:prSet>
      <dgm:spPr>
        <a:prstGeom prst="round1Rect">
          <a:avLst/>
        </a:prstGeom>
      </dgm:spPr>
    </dgm:pt>
  </dgm:ptLst>
  <dgm:cxnLst>
    <dgm:cxn modelId="{D7FC8A4E-0020-4181-8C44-8DABCA06D367}" type="presOf" srcId="{59315F27-461C-471A-9D1E-8364767F2738}" destId="{86F6EF34-34D2-4AF8-96A8-128805EC4742}" srcOrd="0" destOrd="0" presId="urn:microsoft.com/office/officeart/2005/8/layout/vList3"/>
    <dgm:cxn modelId="{DD71D481-3962-4E8E-950E-6FC5251C9A6E}" type="presOf" srcId="{55A981D2-71DE-4E5A-ACD0-2B808E1383AA}" destId="{7C5C3E72-6961-4E7E-993A-DE18F89377BB}" srcOrd="0" destOrd="0" presId="urn:microsoft.com/office/officeart/2005/8/layout/vList3"/>
    <dgm:cxn modelId="{A3C9AE95-A051-4B29-AA74-D59BDCF73E90}" srcId="{59315F27-461C-471A-9D1E-8364767F2738}" destId="{55A981D2-71DE-4E5A-ACD0-2B808E1383AA}" srcOrd="0" destOrd="0" parTransId="{92137B44-20C8-4326-8521-3FFB95358FD9}" sibTransId="{81702376-1EAB-4C07-ABD8-58BEA4D13CCF}"/>
    <dgm:cxn modelId="{2857F734-D680-41B8-ABD8-7E49C417165F}" type="presParOf" srcId="{86F6EF34-34D2-4AF8-96A8-128805EC4742}" destId="{CE9A010E-6531-48FE-AB9B-1ECF9F7AF09C}" srcOrd="0" destOrd="0" presId="urn:microsoft.com/office/officeart/2005/8/layout/vList3"/>
    <dgm:cxn modelId="{D80086F1-D2E5-4D9F-AD13-1176A7DCBDC1}" type="presParOf" srcId="{CE9A010E-6531-48FE-AB9B-1ECF9F7AF09C}" destId="{8ED08E95-2F5C-40F2-BC65-DD458FF8CBCA}" srcOrd="0" destOrd="0" presId="urn:microsoft.com/office/officeart/2005/8/layout/vList3"/>
    <dgm:cxn modelId="{BCA4034E-80F2-42E1-974E-6AA10AAC31FD}" type="presParOf" srcId="{CE9A010E-6531-48FE-AB9B-1ECF9F7AF09C}" destId="{7C5C3E72-6961-4E7E-993A-DE18F89377B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315F27-461C-471A-9D1E-8364767F2738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BB9391B-3CB9-4459-9A0C-F0DC8CDB80F4}">
      <dgm:prSet phldrT="[Text]" custT="1"/>
      <dgm:spPr>
        <a:solidFill>
          <a:srgbClr val="FFFF00"/>
        </a:solidFill>
      </dgm:spPr>
      <dgm:t>
        <a:bodyPr/>
        <a:lstStyle/>
        <a:p>
          <a:pPr marL="0"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      Limits</a:t>
          </a:r>
        </a:p>
        <a:p>
          <a:pPr marL="541338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Effluent Discharge</a:t>
          </a:r>
        </a:p>
        <a:p>
          <a:pPr marL="541338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Water Taking</a:t>
          </a:r>
        </a:p>
        <a:p>
          <a:pPr marL="541338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Loading-based</a:t>
          </a:r>
        </a:p>
        <a:p>
          <a:pPr marL="541338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Production Rate(s)</a:t>
          </a:r>
          <a:endParaRPr lang="en-US" sz="16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22CA053-0377-4448-BA5C-89F9ACE51798}" type="parTrans" cxnId="{64DCEA7A-694E-429D-9129-A04F86E5DFD5}">
      <dgm:prSet/>
      <dgm:spPr/>
      <dgm:t>
        <a:bodyPr/>
        <a:lstStyle/>
        <a:p>
          <a:endParaRPr lang="en-US"/>
        </a:p>
      </dgm:t>
    </dgm:pt>
    <dgm:pt modelId="{2091829F-BF29-42A6-BD12-493D34C0F473}" type="sibTrans" cxnId="{64DCEA7A-694E-429D-9129-A04F86E5DFD5}">
      <dgm:prSet/>
      <dgm:spPr/>
      <dgm:t>
        <a:bodyPr/>
        <a:lstStyle/>
        <a:p>
          <a:endParaRPr lang="en-US"/>
        </a:p>
      </dgm:t>
    </dgm:pt>
    <dgm:pt modelId="{86F6EF34-34D2-4AF8-96A8-128805EC4742}" type="pres">
      <dgm:prSet presAssocID="{59315F27-461C-471A-9D1E-8364767F2738}" presName="linearFlow" presStyleCnt="0">
        <dgm:presLayoutVars>
          <dgm:dir/>
          <dgm:resizeHandles val="exact"/>
        </dgm:presLayoutVars>
      </dgm:prSet>
      <dgm:spPr/>
    </dgm:pt>
    <dgm:pt modelId="{F9C94679-B946-4E91-A127-ECB26D570666}" type="pres">
      <dgm:prSet presAssocID="{7BB9391B-3CB9-4459-9A0C-F0DC8CDB80F4}" presName="composite" presStyleCnt="0"/>
      <dgm:spPr/>
    </dgm:pt>
    <dgm:pt modelId="{5E510024-B43B-4FC7-A7D8-B9EB629D85AB}" type="pres">
      <dgm:prSet presAssocID="{7BB9391B-3CB9-4459-9A0C-F0DC8CDB80F4}" presName="imgShp" presStyleLbl="fgImgPlace1" presStyleIdx="0" presStyleCnt="1" custScaleX="94050" custScaleY="91663" custLinFactNeighborX="1546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D071D773-0EFF-452C-A519-9889DA2E9A57}" type="pres">
      <dgm:prSet presAssocID="{7BB9391B-3CB9-4459-9A0C-F0DC8CDB80F4}" presName="txShp" presStyleLbl="node1" presStyleIdx="0" presStyleCnt="1" custScaleX="115221" custScaleY="100098" custLinFactNeighborX="5318" custLinFactNeighborY="-1054">
        <dgm:presLayoutVars>
          <dgm:bulletEnabled val="1"/>
        </dgm:presLayoutVars>
      </dgm:prSet>
      <dgm:spPr>
        <a:prstGeom prst="round1Rect">
          <a:avLst/>
        </a:prstGeom>
      </dgm:spPr>
    </dgm:pt>
  </dgm:ptLst>
  <dgm:cxnLst>
    <dgm:cxn modelId="{DDEAE66B-04E3-48F4-A633-332F67C74E5E}" type="presOf" srcId="{59315F27-461C-471A-9D1E-8364767F2738}" destId="{86F6EF34-34D2-4AF8-96A8-128805EC4742}" srcOrd="0" destOrd="0" presId="urn:microsoft.com/office/officeart/2005/8/layout/vList3"/>
    <dgm:cxn modelId="{64DCEA7A-694E-429D-9129-A04F86E5DFD5}" srcId="{59315F27-461C-471A-9D1E-8364767F2738}" destId="{7BB9391B-3CB9-4459-9A0C-F0DC8CDB80F4}" srcOrd="0" destOrd="0" parTransId="{B22CA053-0377-4448-BA5C-89F9ACE51798}" sibTransId="{2091829F-BF29-42A6-BD12-493D34C0F473}"/>
    <dgm:cxn modelId="{CB5406F7-0468-4F6B-8992-523DE6CE2C4F}" type="presOf" srcId="{7BB9391B-3CB9-4459-9A0C-F0DC8CDB80F4}" destId="{D071D773-0EFF-452C-A519-9889DA2E9A57}" srcOrd="0" destOrd="0" presId="urn:microsoft.com/office/officeart/2005/8/layout/vList3"/>
    <dgm:cxn modelId="{2A969221-6543-41E6-A1EA-2FA8ABF6A886}" type="presParOf" srcId="{86F6EF34-34D2-4AF8-96A8-128805EC4742}" destId="{F9C94679-B946-4E91-A127-ECB26D570666}" srcOrd="0" destOrd="0" presId="urn:microsoft.com/office/officeart/2005/8/layout/vList3"/>
    <dgm:cxn modelId="{7D24545D-4F85-47AF-8F99-0FD722BD8A5A}" type="presParOf" srcId="{F9C94679-B946-4E91-A127-ECB26D570666}" destId="{5E510024-B43B-4FC7-A7D8-B9EB629D85AB}" srcOrd="0" destOrd="0" presId="urn:microsoft.com/office/officeart/2005/8/layout/vList3"/>
    <dgm:cxn modelId="{2CEBD85C-18A3-47A6-ABEE-4D7B29579628}" type="presParOf" srcId="{F9C94679-B946-4E91-A127-ECB26D570666}" destId="{D071D773-0EFF-452C-A519-9889DA2E9A5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4A6D3-9086-4184-A20D-D7043F8F693A}">
      <dsp:nvSpPr>
        <dsp:cNvPr id="0" name=""/>
        <dsp:cNvSpPr/>
      </dsp:nvSpPr>
      <dsp:spPr>
        <a:xfrm rot="10800000">
          <a:off x="1772679" y="310"/>
          <a:ext cx="6257860" cy="785805"/>
        </a:xfrm>
        <a:prstGeom prst="homePlate">
          <a:avLst/>
        </a:prstGeom>
        <a:solidFill>
          <a:srgbClr val="FF66F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6518" tIns="140970" rIns="263144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Design Requirements </a:t>
          </a:r>
        </a:p>
      </dsp:txBody>
      <dsp:txXfrm rot="10800000">
        <a:off x="1969130" y="310"/>
        <a:ext cx="6061409" cy="785805"/>
      </dsp:txXfrm>
    </dsp:sp>
    <dsp:sp modelId="{B9D99967-E1A7-49B4-A81E-26948CD0BA68}">
      <dsp:nvSpPr>
        <dsp:cNvPr id="0" name=""/>
        <dsp:cNvSpPr/>
      </dsp:nvSpPr>
      <dsp:spPr>
        <a:xfrm>
          <a:off x="1379776" y="310"/>
          <a:ext cx="785805" cy="78580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C0BC6E8-61B6-4157-B08F-F1852B447032}">
      <dsp:nvSpPr>
        <dsp:cNvPr id="0" name=""/>
        <dsp:cNvSpPr/>
      </dsp:nvSpPr>
      <dsp:spPr>
        <a:xfrm rot="10800000">
          <a:off x="1839575" y="1036729"/>
          <a:ext cx="6257860" cy="785805"/>
        </a:xfrm>
        <a:prstGeom prst="homePlate">
          <a:avLst/>
        </a:prstGeom>
        <a:solidFill>
          <a:srgbClr val="00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6518" tIns="140970" rIns="263144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Monitoring Requirements </a:t>
          </a:r>
        </a:p>
      </dsp:txBody>
      <dsp:txXfrm rot="10800000">
        <a:off x="2036026" y="1036729"/>
        <a:ext cx="6061409" cy="785805"/>
      </dsp:txXfrm>
    </dsp:sp>
    <dsp:sp modelId="{B9D62BC4-3473-451F-8144-AD9871055E5C}">
      <dsp:nvSpPr>
        <dsp:cNvPr id="0" name=""/>
        <dsp:cNvSpPr/>
      </dsp:nvSpPr>
      <dsp:spPr>
        <a:xfrm>
          <a:off x="1379776" y="1020683"/>
          <a:ext cx="785805" cy="785805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071D773-0EFF-452C-A519-9889DA2E9A57}">
      <dsp:nvSpPr>
        <dsp:cNvPr id="0" name=""/>
        <dsp:cNvSpPr/>
      </dsp:nvSpPr>
      <dsp:spPr>
        <a:xfrm rot="10800000">
          <a:off x="1772679" y="2041057"/>
          <a:ext cx="6257860" cy="785805"/>
        </a:xfrm>
        <a:prstGeom prst="homePlate">
          <a:avLst/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6518" tIns="140970" rIns="263144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Limits</a:t>
          </a:r>
        </a:p>
      </dsp:txBody>
      <dsp:txXfrm rot="10800000">
        <a:off x="1969130" y="2041057"/>
        <a:ext cx="6061409" cy="785805"/>
      </dsp:txXfrm>
    </dsp:sp>
    <dsp:sp modelId="{5E510024-B43B-4FC7-A7D8-B9EB629D85AB}">
      <dsp:nvSpPr>
        <dsp:cNvPr id="0" name=""/>
        <dsp:cNvSpPr/>
      </dsp:nvSpPr>
      <dsp:spPr>
        <a:xfrm>
          <a:off x="1379776" y="2041057"/>
          <a:ext cx="785805" cy="785805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C5C3E72-6961-4E7E-993A-DE18F89377BB}">
      <dsp:nvSpPr>
        <dsp:cNvPr id="0" name=""/>
        <dsp:cNvSpPr/>
      </dsp:nvSpPr>
      <dsp:spPr>
        <a:xfrm rot="10800000">
          <a:off x="1772679" y="3061431"/>
          <a:ext cx="6257860" cy="785805"/>
        </a:xfrm>
        <a:prstGeom prst="homePlate">
          <a:avLst/>
        </a:prstGeom>
        <a:solidFill>
          <a:srgbClr val="33CCF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6518" tIns="140970" rIns="263144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Required Activities</a:t>
          </a:r>
        </a:p>
      </dsp:txBody>
      <dsp:txXfrm rot="10800000">
        <a:off x="1969130" y="3061431"/>
        <a:ext cx="6061409" cy="785805"/>
      </dsp:txXfrm>
    </dsp:sp>
    <dsp:sp modelId="{8ED08E95-2F5C-40F2-BC65-DD458FF8CBCA}">
      <dsp:nvSpPr>
        <dsp:cNvPr id="0" name=""/>
        <dsp:cNvSpPr/>
      </dsp:nvSpPr>
      <dsp:spPr>
        <a:xfrm>
          <a:off x="1379776" y="3061431"/>
          <a:ext cx="785805" cy="785805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26180A4-B635-4D31-9F81-588918DE1393}">
      <dsp:nvSpPr>
        <dsp:cNvPr id="0" name=""/>
        <dsp:cNvSpPr/>
      </dsp:nvSpPr>
      <dsp:spPr>
        <a:xfrm rot="10800000">
          <a:off x="1772679" y="4081804"/>
          <a:ext cx="6257860" cy="785805"/>
        </a:xfrm>
        <a:prstGeom prst="homePlate">
          <a:avLst/>
        </a:prstGeom>
        <a:solidFill>
          <a:srgbClr val="FF993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6518" tIns="140970" rIns="263144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Reporting Requirements</a:t>
          </a:r>
        </a:p>
      </dsp:txBody>
      <dsp:txXfrm rot="10800000">
        <a:off x="1969130" y="4081804"/>
        <a:ext cx="6061409" cy="785805"/>
      </dsp:txXfrm>
    </dsp:sp>
    <dsp:sp modelId="{AAAF2172-0D57-4D68-8767-95C8361B2E35}">
      <dsp:nvSpPr>
        <dsp:cNvPr id="0" name=""/>
        <dsp:cNvSpPr/>
      </dsp:nvSpPr>
      <dsp:spPr>
        <a:xfrm>
          <a:off x="1379776" y="4081804"/>
          <a:ext cx="785805" cy="785805"/>
        </a:xfrm>
        <a:prstGeom prst="ellipse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4A6D3-9086-4184-A20D-D7043F8F693A}">
      <dsp:nvSpPr>
        <dsp:cNvPr id="0" name=""/>
        <dsp:cNvSpPr/>
      </dsp:nvSpPr>
      <dsp:spPr>
        <a:xfrm rot="10800000">
          <a:off x="897744" y="0"/>
          <a:ext cx="4651377" cy="1874258"/>
        </a:xfrm>
        <a:prstGeom prst="round1Rect">
          <a:avLst/>
        </a:prstGeom>
        <a:solidFill>
          <a:srgbClr val="FF66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6496" tIns="68580" rIns="128016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Design Requirements</a:t>
          </a:r>
        </a:p>
        <a:p>
          <a:pPr marL="352425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Capacity of “works”</a:t>
          </a:r>
        </a:p>
        <a:p>
          <a:pPr marL="352425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Accuracy of instrumentation</a:t>
          </a:r>
        </a:p>
        <a:p>
          <a:pPr marL="352425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Location of “works”</a:t>
          </a:r>
        </a:p>
      </dsp:txBody>
      <dsp:txXfrm rot="10800000">
        <a:off x="989238" y="0"/>
        <a:ext cx="4559883" cy="1874258"/>
      </dsp:txXfrm>
    </dsp:sp>
    <dsp:sp modelId="{B9D99967-E1A7-49B4-A81E-26948CD0BA68}">
      <dsp:nvSpPr>
        <dsp:cNvPr id="0" name=""/>
        <dsp:cNvSpPr/>
      </dsp:nvSpPr>
      <dsp:spPr>
        <a:xfrm>
          <a:off x="267412" y="198521"/>
          <a:ext cx="1435138" cy="140142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BC6E8-61B6-4157-B08F-F1852B447032}">
      <dsp:nvSpPr>
        <dsp:cNvPr id="0" name=""/>
        <dsp:cNvSpPr/>
      </dsp:nvSpPr>
      <dsp:spPr>
        <a:xfrm rot="10800000">
          <a:off x="1280253" y="386591"/>
          <a:ext cx="4514264" cy="2327080"/>
        </a:xfrm>
        <a:prstGeom prst="round1Rect">
          <a:avLst/>
        </a:prstGeom>
        <a:solidFill>
          <a:srgbClr val="00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9856" tIns="68580" rIns="128016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Monitoring Requirements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rPr>
            <a:t>Sampling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rPr>
            <a:t>Flow Monitoring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rPr>
            <a:t>Inspections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rPr>
            <a:t>Frequency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rPr>
            <a:t>Methodology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rPr>
            <a:t>Parameters</a:t>
          </a:r>
          <a:endParaRPr lang="en-US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 rot="10800000">
        <a:off x="1393852" y="386591"/>
        <a:ext cx="4400665" cy="2327080"/>
      </dsp:txXfrm>
    </dsp:sp>
    <dsp:sp modelId="{B9D62BC4-3473-451F-8144-AD9871055E5C}">
      <dsp:nvSpPr>
        <dsp:cNvPr id="0" name=""/>
        <dsp:cNvSpPr/>
      </dsp:nvSpPr>
      <dsp:spPr>
        <a:xfrm>
          <a:off x="569065" y="330372"/>
          <a:ext cx="1396130" cy="147328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180A4-B635-4D31-9F81-588918DE1393}">
      <dsp:nvSpPr>
        <dsp:cNvPr id="0" name=""/>
        <dsp:cNvSpPr/>
      </dsp:nvSpPr>
      <dsp:spPr>
        <a:xfrm rot="10800000">
          <a:off x="1482066" y="139916"/>
          <a:ext cx="4446037" cy="2259563"/>
        </a:xfrm>
        <a:prstGeom prst="round1Rect">
          <a:avLst/>
        </a:prstGeom>
        <a:solidFill>
          <a:srgbClr val="FF993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0025" tIns="60960" rIns="113792" bIns="60960" numCol="1" spcCol="1270" anchor="ctr" anchorCtr="0">
          <a:noAutofit/>
        </a:bodyPr>
        <a:lstStyle/>
        <a:p>
          <a:pPr marL="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Reporting Requirements</a:t>
          </a:r>
        </a:p>
        <a:p>
          <a:pPr marL="35560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Data</a:t>
          </a:r>
        </a:p>
        <a:p>
          <a:pPr marL="35560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Performance Summaries</a:t>
          </a:r>
        </a:p>
        <a:p>
          <a:pPr marL="35560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Incident reporting (method, timing)</a:t>
          </a:r>
        </a:p>
        <a:p>
          <a:pPr marL="35560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Frequency</a:t>
          </a:r>
        </a:p>
        <a:p>
          <a:pPr marL="35560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Format</a:t>
          </a:r>
        </a:p>
        <a:p>
          <a:pPr marL="35560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Certification requirements</a:t>
          </a:r>
        </a:p>
      </dsp:txBody>
      <dsp:txXfrm rot="10800000">
        <a:off x="1592369" y="139916"/>
        <a:ext cx="4335734" cy="2259563"/>
      </dsp:txXfrm>
    </dsp:sp>
    <dsp:sp modelId="{AAAF2172-0D57-4D68-8767-95C8361B2E35}">
      <dsp:nvSpPr>
        <dsp:cNvPr id="0" name=""/>
        <dsp:cNvSpPr/>
      </dsp:nvSpPr>
      <dsp:spPr>
        <a:xfrm>
          <a:off x="540797" y="139905"/>
          <a:ext cx="1798158" cy="1803458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C3E72-6961-4E7E-993A-DE18F89377BB}">
      <dsp:nvSpPr>
        <dsp:cNvPr id="0" name=""/>
        <dsp:cNvSpPr/>
      </dsp:nvSpPr>
      <dsp:spPr>
        <a:xfrm rot="10800000">
          <a:off x="1213693" y="128"/>
          <a:ext cx="4725021" cy="2308825"/>
        </a:xfrm>
        <a:prstGeom prst="round1Rect">
          <a:avLst/>
        </a:prstGeom>
        <a:solidFill>
          <a:srgbClr val="33CC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3299" tIns="68580" rIns="128016" bIns="68580" numCol="1" spcCol="1270" anchor="ctr" anchorCtr="0">
          <a:noAutofit/>
        </a:bodyPr>
        <a:lstStyle/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Required Activities</a:t>
          </a:r>
        </a:p>
        <a:p>
          <a:pPr marL="35560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Tests/drills</a:t>
          </a:r>
        </a:p>
        <a:p>
          <a:pPr marL="35560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Documentation requirements (operating manuals, </a:t>
          </a:r>
          <a:r>
            <a:rPr lang="en-US" sz="18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etc</a:t>
          </a: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)</a:t>
          </a:r>
        </a:p>
        <a:p>
          <a:pPr marL="35560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Record keeping requirements</a:t>
          </a:r>
        </a:p>
        <a:p>
          <a:pPr marL="35560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Procedures</a:t>
          </a:r>
        </a:p>
        <a:p>
          <a:pPr marL="35560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Labeling</a:t>
          </a:r>
          <a:endParaRPr lang="en-US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326401" y="128"/>
        <a:ext cx="4612313" cy="2308825"/>
      </dsp:txXfrm>
    </dsp:sp>
    <dsp:sp modelId="{8ED08E95-2F5C-40F2-BC65-DD458FF8CBCA}">
      <dsp:nvSpPr>
        <dsp:cNvPr id="0" name=""/>
        <dsp:cNvSpPr/>
      </dsp:nvSpPr>
      <dsp:spPr>
        <a:xfrm>
          <a:off x="448282" y="76345"/>
          <a:ext cx="1707057" cy="190233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71D773-0EFF-452C-A519-9889DA2E9A57}">
      <dsp:nvSpPr>
        <dsp:cNvPr id="0" name=""/>
        <dsp:cNvSpPr/>
      </dsp:nvSpPr>
      <dsp:spPr>
        <a:xfrm rot="10800000">
          <a:off x="1228214" y="0"/>
          <a:ext cx="4867800" cy="1795273"/>
        </a:xfrm>
        <a:prstGeom prst="round1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0891" tIns="60960" rIns="113792" bIns="60960" numCol="1" spcCol="1270" anchor="ctr" anchorCtr="0">
          <a:noAutofit/>
        </a:bodyPr>
        <a:lstStyle/>
        <a:p>
          <a:pPr marL="0"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      Limits</a:t>
          </a:r>
        </a:p>
        <a:p>
          <a:pPr marL="541338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Effluent Discharge</a:t>
          </a:r>
        </a:p>
        <a:p>
          <a:pPr marL="541338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Water Taking</a:t>
          </a:r>
        </a:p>
        <a:p>
          <a:pPr marL="541338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Loading-based</a:t>
          </a:r>
        </a:p>
        <a:p>
          <a:pPr marL="541338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+mn-ea"/>
              <a:cs typeface="+mn-cs"/>
            </a:rPr>
            <a:t>Production Rate(s)</a:t>
          </a:r>
          <a:endParaRPr lang="en-US" sz="16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315852" y="0"/>
        <a:ext cx="4780162" cy="1795273"/>
      </dsp:txXfrm>
    </dsp:sp>
    <dsp:sp modelId="{5E510024-B43B-4FC7-A7D8-B9EB629D85AB}">
      <dsp:nvSpPr>
        <dsp:cNvPr id="0" name=""/>
        <dsp:cNvSpPr/>
      </dsp:nvSpPr>
      <dsp:spPr>
        <a:xfrm>
          <a:off x="759105" y="76517"/>
          <a:ext cx="1686801" cy="164399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59911D-1D43-45BD-87AE-07832166ED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3"/>
            <a:ext cx="3078383" cy="471347"/>
          </a:xfrm>
          <a:prstGeom prst="rect">
            <a:avLst/>
          </a:prstGeom>
        </p:spPr>
        <p:txBody>
          <a:bodyPr vert="horz" lIns="92461" tIns="46230" rIns="92461" bIns="46230" rtlCol="0"/>
          <a:lstStyle>
            <a:lvl1pPr algn="l">
              <a:defRPr sz="1200"/>
            </a:lvl1pPr>
          </a:lstStyle>
          <a:p>
            <a:endParaRPr lang="en-US" dirty="0"/>
          </a:p>
          <a:p>
            <a:r>
              <a:rPr lang="en-CA" b="1" dirty="0"/>
              <a:t>Water-Highlighting Legend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5DDC7A-E39D-4EF7-B8E0-CE2A30A2F6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487" y="3"/>
            <a:ext cx="3078383" cy="471347"/>
          </a:xfrm>
          <a:prstGeom prst="rect">
            <a:avLst/>
          </a:prstGeom>
        </p:spPr>
        <p:txBody>
          <a:bodyPr vert="horz" lIns="92461" tIns="46230" rIns="92461" bIns="46230" rtlCol="0"/>
          <a:lstStyle>
            <a:lvl1pPr algn="r">
              <a:defRPr sz="1200"/>
            </a:lvl1pPr>
          </a:lstStyle>
          <a:p>
            <a:endParaRPr lang="en-US" dirty="0"/>
          </a:p>
          <a:p>
            <a:r>
              <a:rPr lang="en-US" dirty="0"/>
              <a:t>CANECT 2024</a:t>
            </a:r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F44686-6617-4E95-B91D-17AF0ED0E8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917130"/>
            <a:ext cx="3078383" cy="471347"/>
          </a:xfrm>
          <a:prstGeom prst="rect">
            <a:avLst/>
          </a:prstGeom>
        </p:spPr>
        <p:txBody>
          <a:bodyPr vert="horz" lIns="92461" tIns="46230" rIns="92461" bIns="46230" rtlCol="0" anchor="b"/>
          <a:lstStyle>
            <a:lvl1pPr algn="l">
              <a:defRPr sz="1200"/>
            </a:lvl1pPr>
          </a:lstStyle>
          <a:p>
            <a:r>
              <a:rPr lang="en-US" dirty="0"/>
              <a:t>Blue Heron Environmental</a:t>
            </a:r>
          </a:p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03D356-C9FC-4546-A49B-8659C21DA7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487" y="8917130"/>
            <a:ext cx="3078383" cy="471347"/>
          </a:xfrm>
          <a:prstGeom prst="rect">
            <a:avLst/>
          </a:prstGeom>
        </p:spPr>
        <p:txBody>
          <a:bodyPr vert="horz" lIns="92461" tIns="46230" rIns="92461" bIns="46230" rtlCol="0" anchor="b"/>
          <a:lstStyle>
            <a:lvl1pPr algn="r">
              <a:defRPr sz="1200"/>
            </a:lvl1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96062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28475"/>
            <a:ext cx="3077739" cy="471054"/>
          </a:xfrm>
          <a:prstGeom prst="rect">
            <a:avLst/>
          </a:prstGeom>
        </p:spPr>
        <p:txBody>
          <a:bodyPr vert="horz" lIns="93332" tIns="46666" rIns="93332" bIns="46666" rtlCol="0"/>
          <a:lstStyle>
            <a:lvl1pPr algn="l">
              <a:defRPr sz="1200"/>
            </a:lvl1pPr>
          </a:lstStyle>
          <a:p>
            <a:r>
              <a:rPr lang="en-US" dirty="0"/>
              <a:t>Water-Highlighting Legend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228475"/>
            <a:ext cx="3077739" cy="471054"/>
          </a:xfrm>
          <a:prstGeom prst="rect">
            <a:avLst/>
          </a:prstGeom>
        </p:spPr>
        <p:txBody>
          <a:bodyPr vert="horz" lIns="93332" tIns="46666" rIns="93332" bIns="46666" rtlCol="0"/>
          <a:lstStyle>
            <a:lvl1pPr algn="r">
              <a:defRPr sz="1200"/>
            </a:lvl1pPr>
          </a:lstStyle>
          <a:p>
            <a:r>
              <a:rPr lang="en-CA" dirty="0"/>
              <a:t>CANECT 2024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32" tIns="46666" rIns="93332" bIns="46666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5"/>
            <a:ext cx="5681980" cy="3696713"/>
          </a:xfrm>
          <a:prstGeom prst="rect">
            <a:avLst/>
          </a:prstGeom>
        </p:spPr>
        <p:txBody>
          <a:bodyPr vert="horz" lIns="93332" tIns="46666" rIns="93332" bIns="466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01689"/>
            <a:ext cx="3077739" cy="471053"/>
          </a:xfrm>
          <a:prstGeom prst="rect">
            <a:avLst/>
          </a:prstGeom>
        </p:spPr>
        <p:txBody>
          <a:bodyPr vert="horz" lIns="93332" tIns="46666" rIns="93332" bIns="46666" rtlCol="0" anchor="b"/>
          <a:lstStyle>
            <a:lvl1pPr algn="l">
              <a:defRPr sz="1200"/>
            </a:lvl1pPr>
          </a:lstStyle>
          <a:p>
            <a:r>
              <a:rPr lang="en-US" dirty="0"/>
              <a:t>Blue Heron Environmental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4"/>
            <a:ext cx="3077739" cy="471053"/>
          </a:xfrm>
          <a:prstGeom prst="rect">
            <a:avLst/>
          </a:prstGeom>
        </p:spPr>
        <p:txBody>
          <a:bodyPr vert="horz" lIns="93332" tIns="46666" rIns="93332" bIns="46666" rtlCol="0" anchor="b"/>
          <a:lstStyle>
            <a:lvl1pPr algn="r">
              <a:defRPr sz="1200"/>
            </a:lvl1pPr>
          </a:lstStyle>
          <a:p>
            <a:fld id="{BA5E8EF9-57CD-4019-AC5A-BAA20CFDF9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18708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both Permits and Legislation, </a:t>
            </a:r>
            <a:r>
              <a:rPr lang="en-US" baseline="0"/>
              <a:t> the requirements are the same:</a:t>
            </a:r>
          </a:p>
          <a:p>
            <a:endParaRPr lang="en-US" baseline="0"/>
          </a:p>
          <a:p>
            <a:r>
              <a:rPr lang="en-US" baseline="0"/>
              <a:t>There are:   </a:t>
            </a:r>
          </a:p>
          <a:p>
            <a:r>
              <a:rPr lang="en-US" baseline="0"/>
              <a:t>Design requirements</a:t>
            </a:r>
          </a:p>
          <a:p>
            <a:r>
              <a:rPr lang="en-US" baseline="0"/>
              <a:t>Monitoring requirements</a:t>
            </a:r>
          </a:p>
          <a:p>
            <a:r>
              <a:rPr lang="en-US" baseline="0"/>
              <a:t>Limits</a:t>
            </a:r>
          </a:p>
          <a:p>
            <a:r>
              <a:rPr lang="en-US" baseline="0"/>
              <a:t>Required Activities</a:t>
            </a:r>
          </a:p>
          <a:p>
            <a:r>
              <a:rPr lang="en-US" baseline="0"/>
              <a:t>And Reporting Requirements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4605">
              <a:defRPr/>
            </a:pPr>
            <a:fld id="{7D70D00A-9F61-46EE-85EC-049CBF3A059A}" type="slidenum">
              <a:rPr lang="en-CA" sz="1300">
                <a:solidFill>
                  <a:prstClr val="black"/>
                </a:solidFill>
                <a:latin typeface="Calibri" panose="020F0502020204030204"/>
              </a:rPr>
              <a:pPr defTabSz="924605">
                <a:defRPr/>
              </a:pPr>
              <a:t>1</a:t>
            </a:fld>
            <a:endParaRPr lang="en-CA" sz="13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defTabSz="924605">
              <a:defRPr/>
            </a:pPr>
            <a:r>
              <a:rPr lang="en-US" sz="1300">
                <a:solidFill>
                  <a:prstClr val="black"/>
                </a:solidFill>
                <a:latin typeface="Calibri" panose="020F0502020204030204"/>
              </a:rPr>
              <a:t>CNL-Water Regs-101-V-004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924605">
              <a:defRPr/>
            </a:pPr>
            <a:r>
              <a:rPr lang="en-US" sz="1300">
                <a:solidFill>
                  <a:prstClr val="black"/>
                </a:solidFill>
                <a:latin typeface="Calibri" panose="020F0502020204030204"/>
              </a:rPr>
              <a:t>Blue Heron Environmental / Zhashagi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 defTabSz="924605">
              <a:defRPr/>
            </a:pPr>
            <a:r>
              <a:rPr lang="en-CA" sz="1300">
                <a:solidFill>
                  <a:prstClr val="black"/>
                </a:solidFill>
                <a:latin typeface="Calibri" panose="020F0502020204030204"/>
              </a:rPr>
              <a:t>Water | Regulatory Requirements</a:t>
            </a:r>
            <a:endParaRPr lang="en-US" sz="13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32984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Environmental Management Systems [EMS]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Blue Heron Environmental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FC843A-5A54-4638-9428-088059C7F13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19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8000" y="6356349"/>
            <a:ext cx="1346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BE9C64E3-0318-4067-890A-FF80F9542C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5"/>
          </p:nvPr>
        </p:nvSpPr>
        <p:spPr>
          <a:xfrm>
            <a:off x="1524000" y="1959556"/>
            <a:ext cx="9143999" cy="3907844"/>
          </a:xfrm>
        </p:spPr>
        <p:txBody>
          <a:bodyPr/>
          <a:lstStyle>
            <a:lvl1pPr marL="514350" indent="-514350">
              <a:buFont typeface="+mj-lt"/>
              <a:buAutoNum type="arabicParenR"/>
              <a:defRPr/>
            </a:lvl1pPr>
            <a:lvl2pPr marL="914400" indent="-285750">
              <a:buFont typeface="+mj-lt"/>
              <a:buAutoNum type="romanLcPeriod"/>
              <a:defRPr/>
            </a:lvl2pPr>
            <a:lvl3pPr marL="1371600" indent="-228600">
              <a:buFont typeface="Wingdings" panose="05000000000000000000" pitchFamily="2" charset="2"/>
              <a:buChar char="§"/>
              <a:defRPr/>
            </a:lvl3pPr>
            <a:lvl4pPr marL="1714500" indent="-342900">
              <a:buFont typeface="+mj-lt"/>
              <a:buAutoNum type="arabicParenR"/>
              <a:defRPr/>
            </a:lvl4pPr>
            <a:lvl5pPr marL="2171700" indent="-342900">
              <a:buFont typeface="+mj-lt"/>
              <a:buAutoNum type="arabicParenR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3617004"/>
            <a:ext cx="1779588" cy="3247345"/>
          </a:xfrm>
          <a:prstGeom prst="rect">
            <a:avLst/>
          </a:prstGeom>
        </p:spPr>
      </p:pic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31520" y="1091674"/>
            <a:ext cx="9936480" cy="508000"/>
          </a:xfrm>
        </p:spPr>
        <p:txBody>
          <a:bodyPr tIns="0" bIns="91440">
            <a:noAutofit/>
          </a:bodyPr>
          <a:lstStyle>
            <a:lvl1pPr marL="0" indent="0">
              <a:spcBef>
                <a:spcPts val="0"/>
              </a:spcBef>
              <a:buNone/>
              <a:defRPr sz="2000" b="1" cap="small" baseline="0"/>
            </a:lvl1pPr>
          </a:lstStyle>
          <a:p>
            <a:pPr lvl="0"/>
            <a:r>
              <a:rPr lang="en-US"/>
              <a:t>Sub-Title Here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AA6E70-3939-4A24-93E3-DF96E28088CC}"/>
              </a:ext>
            </a:extLst>
          </p:cNvPr>
          <p:cNvSpPr txBox="1"/>
          <p:nvPr userDrawn="1"/>
        </p:nvSpPr>
        <p:spPr>
          <a:xfrm>
            <a:off x="617538" y="546057"/>
            <a:ext cx="7384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1200" cap="small" baseline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6250121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C90AF-DD0A-4F12-A90A-C02F00178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537" y="458156"/>
            <a:ext cx="10515600" cy="612648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8000" y="6356349"/>
            <a:ext cx="1346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BE9C64E3-0318-4067-890A-FF80F9542C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5"/>
          </p:nvPr>
        </p:nvSpPr>
        <p:spPr>
          <a:xfrm>
            <a:off x="956733" y="1409701"/>
            <a:ext cx="10135130" cy="4457700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3617004"/>
            <a:ext cx="1779588" cy="324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689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Title w/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44187" y="6428246"/>
            <a:ext cx="1346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algn="r"/>
            <a:fld id="{BE9C64E3-0318-4067-890A-FF80F9542C33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5"/>
          </p:nvPr>
        </p:nvSpPr>
        <p:spPr>
          <a:xfrm>
            <a:off x="965200" y="1761067"/>
            <a:ext cx="10126663" cy="4106333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3617004"/>
            <a:ext cx="1779588" cy="3247345"/>
          </a:xfrm>
          <a:prstGeom prst="rect">
            <a:avLst/>
          </a:prstGeom>
        </p:spPr>
      </p:pic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31520" y="1091674"/>
            <a:ext cx="9936480" cy="508000"/>
          </a:xfrm>
        </p:spPr>
        <p:txBody>
          <a:bodyPr tIns="0" bIns="91440">
            <a:noAutofit/>
          </a:bodyPr>
          <a:lstStyle>
            <a:lvl1pPr marL="0" indent="0">
              <a:spcBef>
                <a:spcPts val="0"/>
              </a:spcBef>
              <a:buNone/>
              <a:defRPr sz="2000" b="1" cap="small" baseline="0"/>
            </a:lvl1pPr>
          </a:lstStyle>
          <a:p>
            <a:pPr lvl="0"/>
            <a:r>
              <a:rPr lang="en-US"/>
              <a:t>Sub-Title Here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85BD68-765D-429F-80EE-1507F3836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538" y="473609"/>
            <a:ext cx="10515600" cy="609660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148222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Title w/Subtitle - 2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8000" y="6356349"/>
            <a:ext cx="1346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BE9C64E3-0318-4067-890A-FF80F9542C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5"/>
          </p:nvPr>
        </p:nvSpPr>
        <p:spPr>
          <a:xfrm>
            <a:off x="965199" y="1761067"/>
            <a:ext cx="4937760" cy="4106333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3617004"/>
            <a:ext cx="1779588" cy="3247345"/>
          </a:xfrm>
          <a:prstGeom prst="rect">
            <a:avLst/>
          </a:prstGeom>
        </p:spPr>
      </p:pic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31520" y="1091674"/>
            <a:ext cx="9936480" cy="508000"/>
          </a:xfrm>
        </p:spPr>
        <p:txBody>
          <a:bodyPr tIns="0" bIns="91440">
            <a:noAutofit/>
          </a:bodyPr>
          <a:lstStyle>
            <a:lvl1pPr marL="0" indent="0">
              <a:spcBef>
                <a:spcPts val="0"/>
              </a:spcBef>
              <a:buNone/>
              <a:defRPr sz="2000" b="1" cap="small" baseline="0"/>
            </a:lvl1pPr>
          </a:lstStyle>
          <a:p>
            <a:pPr lvl="0"/>
            <a:r>
              <a:rPr lang="en-US"/>
              <a:t>Sub-Title Here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85BD68-765D-429F-80EE-1507F3836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538" y="473609"/>
            <a:ext cx="10515600" cy="609660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9D7BD6D-FD12-412F-BD11-5EC008D83FE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096000" y="1760538"/>
            <a:ext cx="4937760" cy="41063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19084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2/3 Fram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77C990A1-A2E2-4FA0-98E6-EEC6D9C139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3617004"/>
            <a:ext cx="1779588" cy="3247345"/>
          </a:xfrm>
          <a:prstGeom prst="rect">
            <a:avLst/>
          </a:prstGeom>
        </p:spPr>
      </p:pic>
      <p:sp>
        <p:nvSpPr>
          <p:cNvPr id="15" name="Content Placeholder 14"/>
          <p:cNvSpPr>
            <a:spLocks noGrp="1"/>
          </p:cNvSpPr>
          <p:nvPr>
            <p:ph sz="quarter" idx="15"/>
          </p:nvPr>
        </p:nvSpPr>
        <p:spPr>
          <a:xfrm>
            <a:off x="965197" y="1761067"/>
            <a:ext cx="7223760" cy="4106333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31520" y="1091674"/>
            <a:ext cx="9936480" cy="508000"/>
          </a:xfrm>
        </p:spPr>
        <p:txBody>
          <a:bodyPr tIns="0" bIns="91440">
            <a:noAutofit/>
          </a:bodyPr>
          <a:lstStyle>
            <a:lvl1pPr marL="0" indent="0">
              <a:spcBef>
                <a:spcPts val="0"/>
              </a:spcBef>
              <a:buNone/>
              <a:defRPr sz="2000" b="1" cap="small" baseline="0"/>
            </a:lvl1pPr>
          </a:lstStyle>
          <a:p>
            <a:pPr lvl="0"/>
            <a:r>
              <a:rPr lang="en-US"/>
              <a:t>Sub-Title Here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85BD68-765D-429F-80EE-1507F3836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538" y="473609"/>
            <a:ext cx="10515600" cy="609660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9D7BD6D-FD12-412F-BD11-5EC008D83FE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586787" y="1760538"/>
            <a:ext cx="3383280" cy="41063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A7709782-084D-4582-4A22-6D97BC816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49"/>
            <a:ext cx="1346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BE9C64E3-0318-4067-890A-FF80F9542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34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6719072-AC39-41C8-BB05-296137D4C55F}"/>
              </a:ext>
            </a:extLst>
          </p:cNvPr>
          <p:cNvGrpSpPr/>
          <p:nvPr userDrawn="1"/>
        </p:nvGrpSpPr>
        <p:grpSpPr>
          <a:xfrm>
            <a:off x="9178372" y="5076899"/>
            <a:ext cx="3013627" cy="1785070"/>
            <a:chOff x="9178372" y="5076899"/>
            <a:chExt cx="3013627" cy="1785070"/>
          </a:xfrm>
        </p:grpSpPr>
        <p:sp>
          <p:nvSpPr>
            <p:cNvPr id="8" name="Freeform 12">
              <a:extLst>
                <a:ext uri="{FF2B5EF4-FFF2-40B4-BE49-F238E27FC236}">
                  <a16:creationId xmlns:a16="http://schemas.microsoft.com/office/drawing/2014/main" id="{781BE2AF-A7B6-47F1-994C-93961FFACE84}"/>
                </a:ext>
              </a:extLst>
            </p:cNvPr>
            <p:cNvSpPr/>
            <p:nvPr userDrawn="1"/>
          </p:nvSpPr>
          <p:spPr>
            <a:xfrm>
              <a:off x="9178372" y="5076899"/>
              <a:ext cx="3013627" cy="1785070"/>
            </a:xfrm>
            <a:custGeom>
              <a:avLst/>
              <a:gdLst>
                <a:gd name="connsiteX0" fmla="*/ 4274926 w 4325875"/>
                <a:gd name="connsiteY0" fmla="*/ 682 h 1765712"/>
                <a:gd name="connsiteX1" fmla="*/ 4325875 w 4325875"/>
                <a:gd name="connsiteY1" fmla="*/ 6837 h 1765712"/>
                <a:gd name="connsiteX2" fmla="*/ 4325875 w 4325875"/>
                <a:gd name="connsiteY2" fmla="*/ 1765712 h 1765712"/>
                <a:gd name="connsiteX3" fmla="*/ 19230 w 4325875"/>
                <a:gd name="connsiteY3" fmla="*/ 1765712 h 1765712"/>
                <a:gd name="connsiteX4" fmla="*/ 2805461 w 4325875"/>
                <a:gd name="connsiteY4" fmla="*/ 1179421 h 1765712"/>
                <a:gd name="connsiteX5" fmla="*/ 3310202 w 4325875"/>
                <a:gd name="connsiteY5" fmla="*/ 858793 h 1765712"/>
                <a:gd name="connsiteX6" fmla="*/ 3328344 w 4325875"/>
                <a:gd name="connsiteY6" fmla="*/ 842262 h 1765712"/>
                <a:gd name="connsiteX7" fmla="*/ 3377195 w 4325875"/>
                <a:gd name="connsiteY7" fmla="*/ 901470 h 1765712"/>
                <a:gd name="connsiteX8" fmla="*/ 3719848 w 4325875"/>
                <a:gd name="connsiteY8" fmla="*/ 1043402 h 1765712"/>
                <a:gd name="connsiteX9" fmla="*/ 4204432 w 4325875"/>
                <a:gd name="connsiteY9" fmla="*/ 558818 h 1765712"/>
                <a:gd name="connsiteX10" fmla="*/ 4062501 w 4325875"/>
                <a:gd name="connsiteY10" fmla="*/ 216166 h 1765712"/>
                <a:gd name="connsiteX11" fmla="*/ 4009765 w 4325875"/>
                <a:gd name="connsiteY11" fmla="*/ 172655 h 1765712"/>
                <a:gd name="connsiteX12" fmla="*/ 4082343 w 4325875"/>
                <a:gd name="connsiteY12" fmla="*/ 107606 h 1765712"/>
                <a:gd name="connsiteX13" fmla="*/ 4274926 w 4325875"/>
                <a:gd name="connsiteY13" fmla="*/ 682 h 1765712"/>
                <a:gd name="connsiteX0" fmla="*/ 4082343 w 4325875"/>
                <a:gd name="connsiteY0" fmla="*/ 206511 h 1864617"/>
                <a:gd name="connsiteX1" fmla="*/ 4325875 w 4325875"/>
                <a:gd name="connsiteY1" fmla="*/ 105742 h 1864617"/>
                <a:gd name="connsiteX2" fmla="*/ 4325875 w 4325875"/>
                <a:gd name="connsiteY2" fmla="*/ 1864617 h 1864617"/>
                <a:gd name="connsiteX3" fmla="*/ 19230 w 4325875"/>
                <a:gd name="connsiteY3" fmla="*/ 1864617 h 1864617"/>
                <a:gd name="connsiteX4" fmla="*/ 2805461 w 4325875"/>
                <a:gd name="connsiteY4" fmla="*/ 1278326 h 1864617"/>
                <a:gd name="connsiteX5" fmla="*/ 3310202 w 4325875"/>
                <a:gd name="connsiteY5" fmla="*/ 957698 h 1864617"/>
                <a:gd name="connsiteX6" fmla="*/ 3328344 w 4325875"/>
                <a:gd name="connsiteY6" fmla="*/ 941167 h 1864617"/>
                <a:gd name="connsiteX7" fmla="*/ 3377195 w 4325875"/>
                <a:gd name="connsiteY7" fmla="*/ 1000375 h 1864617"/>
                <a:gd name="connsiteX8" fmla="*/ 3719848 w 4325875"/>
                <a:gd name="connsiteY8" fmla="*/ 1142307 h 1864617"/>
                <a:gd name="connsiteX9" fmla="*/ 4204432 w 4325875"/>
                <a:gd name="connsiteY9" fmla="*/ 657723 h 1864617"/>
                <a:gd name="connsiteX10" fmla="*/ 4062501 w 4325875"/>
                <a:gd name="connsiteY10" fmla="*/ 315071 h 1864617"/>
                <a:gd name="connsiteX11" fmla="*/ 4009765 w 4325875"/>
                <a:gd name="connsiteY11" fmla="*/ 271560 h 1864617"/>
                <a:gd name="connsiteX12" fmla="*/ 4082343 w 4325875"/>
                <a:gd name="connsiteY12" fmla="*/ 206511 h 1864617"/>
                <a:gd name="connsiteX0" fmla="*/ 4081172 w 4324704"/>
                <a:gd name="connsiteY0" fmla="*/ 206511 h 1864617"/>
                <a:gd name="connsiteX1" fmla="*/ 4324704 w 4324704"/>
                <a:gd name="connsiteY1" fmla="*/ 105742 h 1864617"/>
                <a:gd name="connsiteX2" fmla="*/ 4324704 w 4324704"/>
                <a:gd name="connsiteY2" fmla="*/ 1864617 h 1864617"/>
                <a:gd name="connsiteX3" fmla="*/ 18059 w 4324704"/>
                <a:gd name="connsiteY3" fmla="*/ 1864617 h 1864617"/>
                <a:gd name="connsiteX4" fmla="*/ 2804290 w 4324704"/>
                <a:gd name="connsiteY4" fmla="*/ 1278326 h 1864617"/>
                <a:gd name="connsiteX5" fmla="*/ 3327173 w 4324704"/>
                <a:gd name="connsiteY5" fmla="*/ 941167 h 1864617"/>
                <a:gd name="connsiteX6" fmla="*/ 3376024 w 4324704"/>
                <a:gd name="connsiteY6" fmla="*/ 1000375 h 1864617"/>
                <a:gd name="connsiteX7" fmla="*/ 3718677 w 4324704"/>
                <a:gd name="connsiteY7" fmla="*/ 1142307 h 1864617"/>
                <a:gd name="connsiteX8" fmla="*/ 4203261 w 4324704"/>
                <a:gd name="connsiteY8" fmla="*/ 657723 h 1864617"/>
                <a:gd name="connsiteX9" fmla="*/ 4061330 w 4324704"/>
                <a:gd name="connsiteY9" fmla="*/ 315071 h 1864617"/>
                <a:gd name="connsiteX10" fmla="*/ 4008594 w 4324704"/>
                <a:gd name="connsiteY10" fmla="*/ 271560 h 1864617"/>
                <a:gd name="connsiteX11" fmla="*/ 4081172 w 4324704"/>
                <a:gd name="connsiteY11" fmla="*/ 206511 h 1864617"/>
                <a:gd name="connsiteX0" fmla="*/ 4081172 w 4324704"/>
                <a:gd name="connsiteY0" fmla="*/ 206511 h 1864617"/>
                <a:gd name="connsiteX1" fmla="*/ 4324704 w 4324704"/>
                <a:gd name="connsiteY1" fmla="*/ 105742 h 1864617"/>
                <a:gd name="connsiteX2" fmla="*/ 4324704 w 4324704"/>
                <a:gd name="connsiteY2" fmla="*/ 1864617 h 1864617"/>
                <a:gd name="connsiteX3" fmla="*/ 18059 w 4324704"/>
                <a:gd name="connsiteY3" fmla="*/ 1864617 h 1864617"/>
                <a:gd name="connsiteX4" fmla="*/ 2804290 w 4324704"/>
                <a:gd name="connsiteY4" fmla="*/ 1278326 h 1864617"/>
                <a:gd name="connsiteX5" fmla="*/ 3327173 w 4324704"/>
                <a:gd name="connsiteY5" fmla="*/ 941167 h 1864617"/>
                <a:gd name="connsiteX6" fmla="*/ 3376024 w 4324704"/>
                <a:gd name="connsiteY6" fmla="*/ 1000375 h 1864617"/>
                <a:gd name="connsiteX7" fmla="*/ 3718677 w 4324704"/>
                <a:gd name="connsiteY7" fmla="*/ 1142307 h 1864617"/>
                <a:gd name="connsiteX8" fmla="*/ 4203261 w 4324704"/>
                <a:gd name="connsiteY8" fmla="*/ 657723 h 1864617"/>
                <a:gd name="connsiteX9" fmla="*/ 4061330 w 4324704"/>
                <a:gd name="connsiteY9" fmla="*/ 315071 h 1864617"/>
                <a:gd name="connsiteX10" fmla="*/ 4008594 w 4324704"/>
                <a:gd name="connsiteY10" fmla="*/ 271560 h 1864617"/>
                <a:gd name="connsiteX11" fmla="*/ 4081172 w 4324704"/>
                <a:gd name="connsiteY11" fmla="*/ 206511 h 1864617"/>
                <a:gd name="connsiteX0" fmla="*/ 4092904 w 4336436"/>
                <a:gd name="connsiteY0" fmla="*/ 206511 h 1864617"/>
                <a:gd name="connsiteX1" fmla="*/ 4336436 w 4336436"/>
                <a:gd name="connsiteY1" fmla="*/ 105742 h 1864617"/>
                <a:gd name="connsiteX2" fmla="*/ 4336436 w 4336436"/>
                <a:gd name="connsiteY2" fmla="*/ 1864617 h 1864617"/>
                <a:gd name="connsiteX3" fmla="*/ 29791 w 4336436"/>
                <a:gd name="connsiteY3" fmla="*/ 1864617 h 1864617"/>
                <a:gd name="connsiteX4" fmla="*/ 1758747 w 4336436"/>
                <a:gd name="connsiteY4" fmla="*/ 1473588 h 1864617"/>
                <a:gd name="connsiteX5" fmla="*/ 3338905 w 4336436"/>
                <a:gd name="connsiteY5" fmla="*/ 941167 h 1864617"/>
                <a:gd name="connsiteX6" fmla="*/ 3387756 w 4336436"/>
                <a:gd name="connsiteY6" fmla="*/ 1000375 h 1864617"/>
                <a:gd name="connsiteX7" fmla="*/ 3730409 w 4336436"/>
                <a:gd name="connsiteY7" fmla="*/ 1142307 h 1864617"/>
                <a:gd name="connsiteX8" fmla="*/ 4214993 w 4336436"/>
                <a:gd name="connsiteY8" fmla="*/ 657723 h 1864617"/>
                <a:gd name="connsiteX9" fmla="*/ 4073062 w 4336436"/>
                <a:gd name="connsiteY9" fmla="*/ 315071 h 1864617"/>
                <a:gd name="connsiteX10" fmla="*/ 4020326 w 4336436"/>
                <a:gd name="connsiteY10" fmla="*/ 271560 h 1864617"/>
                <a:gd name="connsiteX11" fmla="*/ 4092904 w 4336436"/>
                <a:gd name="connsiteY11" fmla="*/ 206511 h 1864617"/>
                <a:gd name="connsiteX0" fmla="*/ 4093123 w 4336655"/>
                <a:gd name="connsiteY0" fmla="*/ 206511 h 1864617"/>
                <a:gd name="connsiteX1" fmla="*/ 4336655 w 4336655"/>
                <a:gd name="connsiteY1" fmla="*/ 105742 h 1864617"/>
                <a:gd name="connsiteX2" fmla="*/ 4336655 w 4336655"/>
                <a:gd name="connsiteY2" fmla="*/ 1864617 h 1864617"/>
                <a:gd name="connsiteX3" fmla="*/ 30010 w 4336655"/>
                <a:gd name="connsiteY3" fmla="*/ 1864617 h 1864617"/>
                <a:gd name="connsiteX4" fmla="*/ 1758966 w 4336655"/>
                <a:gd name="connsiteY4" fmla="*/ 1473588 h 1864617"/>
                <a:gd name="connsiteX5" fmla="*/ 3339124 w 4336655"/>
                <a:gd name="connsiteY5" fmla="*/ 941167 h 1864617"/>
                <a:gd name="connsiteX6" fmla="*/ 3387975 w 4336655"/>
                <a:gd name="connsiteY6" fmla="*/ 1000375 h 1864617"/>
                <a:gd name="connsiteX7" fmla="*/ 3730628 w 4336655"/>
                <a:gd name="connsiteY7" fmla="*/ 1142307 h 1864617"/>
                <a:gd name="connsiteX8" fmla="*/ 4215212 w 4336655"/>
                <a:gd name="connsiteY8" fmla="*/ 657723 h 1864617"/>
                <a:gd name="connsiteX9" fmla="*/ 4073281 w 4336655"/>
                <a:gd name="connsiteY9" fmla="*/ 315071 h 1864617"/>
                <a:gd name="connsiteX10" fmla="*/ 4020545 w 4336655"/>
                <a:gd name="connsiteY10" fmla="*/ 271560 h 1864617"/>
                <a:gd name="connsiteX11" fmla="*/ 4093123 w 4336655"/>
                <a:gd name="connsiteY11" fmla="*/ 206511 h 1864617"/>
                <a:gd name="connsiteX0" fmla="*/ 4063113 w 4306645"/>
                <a:gd name="connsiteY0" fmla="*/ 206511 h 1864617"/>
                <a:gd name="connsiteX1" fmla="*/ 4306645 w 4306645"/>
                <a:gd name="connsiteY1" fmla="*/ 105742 h 1864617"/>
                <a:gd name="connsiteX2" fmla="*/ 4306645 w 4306645"/>
                <a:gd name="connsiteY2" fmla="*/ 1864617 h 1864617"/>
                <a:gd name="connsiteX3" fmla="*/ 0 w 4306645"/>
                <a:gd name="connsiteY3" fmla="*/ 1864617 h 1864617"/>
                <a:gd name="connsiteX4" fmla="*/ 1728956 w 4306645"/>
                <a:gd name="connsiteY4" fmla="*/ 1473588 h 1864617"/>
                <a:gd name="connsiteX5" fmla="*/ 3309114 w 4306645"/>
                <a:gd name="connsiteY5" fmla="*/ 941167 h 1864617"/>
                <a:gd name="connsiteX6" fmla="*/ 3357965 w 4306645"/>
                <a:gd name="connsiteY6" fmla="*/ 1000375 h 1864617"/>
                <a:gd name="connsiteX7" fmla="*/ 3700618 w 4306645"/>
                <a:gd name="connsiteY7" fmla="*/ 1142307 h 1864617"/>
                <a:gd name="connsiteX8" fmla="*/ 4185202 w 4306645"/>
                <a:gd name="connsiteY8" fmla="*/ 657723 h 1864617"/>
                <a:gd name="connsiteX9" fmla="*/ 4043271 w 4306645"/>
                <a:gd name="connsiteY9" fmla="*/ 315071 h 1864617"/>
                <a:gd name="connsiteX10" fmla="*/ 3990535 w 4306645"/>
                <a:gd name="connsiteY10" fmla="*/ 271560 h 1864617"/>
                <a:gd name="connsiteX11" fmla="*/ 4063113 w 4306645"/>
                <a:gd name="connsiteY11" fmla="*/ 206511 h 1864617"/>
                <a:gd name="connsiteX0" fmla="*/ 4063113 w 4306645"/>
                <a:gd name="connsiteY0" fmla="*/ 206511 h 1864617"/>
                <a:gd name="connsiteX1" fmla="*/ 4306645 w 4306645"/>
                <a:gd name="connsiteY1" fmla="*/ 105742 h 1864617"/>
                <a:gd name="connsiteX2" fmla="*/ 4306645 w 4306645"/>
                <a:gd name="connsiteY2" fmla="*/ 1864617 h 1864617"/>
                <a:gd name="connsiteX3" fmla="*/ 0 w 4306645"/>
                <a:gd name="connsiteY3" fmla="*/ 1864617 h 1864617"/>
                <a:gd name="connsiteX4" fmla="*/ 1728956 w 4306645"/>
                <a:gd name="connsiteY4" fmla="*/ 1473588 h 1864617"/>
                <a:gd name="connsiteX5" fmla="*/ 3309114 w 4306645"/>
                <a:gd name="connsiteY5" fmla="*/ 941167 h 1864617"/>
                <a:gd name="connsiteX6" fmla="*/ 3357965 w 4306645"/>
                <a:gd name="connsiteY6" fmla="*/ 1000375 h 1864617"/>
                <a:gd name="connsiteX7" fmla="*/ 3700618 w 4306645"/>
                <a:gd name="connsiteY7" fmla="*/ 1142307 h 1864617"/>
                <a:gd name="connsiteX8" fmla="*/ 4185202 w 4306645"/>
                <a:gd name="connsiteY8" fmla="*/ 657723 h 1864617"/>
                <a:gd name="connsiteX9" fmla="*/ 4043271 w 4306645"/>
                <a:gd name="connsiteY9" fmla="*/ 315071 h 1864617"/>
                <a:gd name="connsiteX10" fmla="*/ 3990535 w 4306645"/>
                <a:gd name="connsiteY10" fmla="*/ 271560 h 1864617"/>
                <a:gd name="connsiteX11" fmla="*/ 4063113 w 4306645"/>
                <a:gd name="connsiteY11" fmla="*/ 206511 h 1864617"/>
                <a:gd name="connsiteX0" fmla="*/ 4063113 w 4306645"/>
                <a:gd name="connsiteY0" fmla="*/ 100769 h 1758875"/>
                <a:gd name="connsiteX1" fmla="*/ 4306645 w 4306645"/>
                <a:gd name="connsiteY1" fmla="*/ 0 h 1758875"/>
                <a:gd name="connsiteX2" fmla="*/ 4306645 w 4306645"/>
                <a:gd name="connsiteY2" fmla="*/ 1758875 h 1758875"/>
                <a:gd name="connsiteX3" fmla="*/ 0 w 4306645"/>
                <a:gd name="connsiteY3" fmla="*/ 1758875 h 1758875"/>
                <a:gd name="connsiteX4" fmla="*/ 1728956 w 4306645"/>
                <a:gd name="connsiteY4" fmla="*/ 1367846 h 1758875"/>
                <a:gd name="connsiteX5" fmla="*/ 3309114 w 4306645"/>
                <a:gd name="connsiteY5" fmla="*/ 835425 h 1758875"/>
                <a:gd name="connsiteX6" fmla="*/ 3357965 w 4306645"/>
                <a:gd name="connsiteY6" fmla="*/ 894633 h 1758875"/>
                <a:gd name="connsiteX7" fmla="*/ 3700618 w 4306645"/>
                <a:gd name="connsiteY7" fmla="*/ 1036565 h 1758875"/>
                <a:gd name="connsiteX8" fmla="*/ 4185202 w 4306645"/>
                <a:gd name="connsiteY8" fmla="*/ 551981 h 1758875"/>
                <a:gd name="connsiteX9" fmla="*/ 4043271 w 4306645"/>
                <a:gd name="connsiteY9" fmla="*/ 209329 h 1758875"/>
                <a:gd name="connsiteX10" fmla="*/ 3990535 w 4306645"/>
                <a:gd name="connsiteY10" fmla="*/ 165818 h 1758875"/>
                <a:gd name="connsiteX11" fmla="*/ 4063113 w 4306645"/>
                <a:gd name="connsiteY11" fmla="*/ 100769 h 1758875"/>
                <a:gd name="connsiteX0" fmla="*/ 4063113 w 4306645"/>
                <a:gd name="connsiteY0" fmla="*/ 343657 h 2001763"/>
                <a:gd name="connsiteX1" fmla="*/ 4306645 w 4306645"/>
                <a:gd name="connsiteY1" fmla="*/ 0 h 2001763"/>
                <a:gd name="connsiteX2" fmla="*/ 4306645 w 4306645"/>
                <a:gd name="connsiteY2" fmla="*/ 2001763 h 2001763"/>
                <a:gd name="connsiteX3" fmla="*/ 0 w 4306645"/>
                <a:gd name="connsiteY3" fmla="*/ 2001763 h 2001763"/>
                <a:gd name="connsiteX4" fmla="*/ 1728956 w 4306645"/>
                <a:gd name="connsiteY4" fmla="*/ 1610734 h 2001763"/>
                <a:gd name="connsiteX5" fmla="*/ 3309114 w 4306645"/>
                <a:gd name="connsiteY5" fmla="*/ 1078313 h 2001763"/>
                <a:gd name="connsiteX6" fmla="*/ 3357965 w 4306645"/>
                <a:gd name="connsiteY6" fmla="*/ 1137521 h 2001763"/>
                <a:gd name="connsiteX7" fmla="*/ 3700618 w 4306645"/>
                <a:gd name="connsiteY7" fmla="*/ 1279453 h 2001763"/>
                <a:gd name="connsiteX8" fmla="*/ 4185202 w 4306645"/>
                <a:gd name="connsiteY8" fmla="*/ 794869 h 2001763"/>
                <a:gd name="connsiteX9" fmla="*/ 4043271 w 4306645"/>
                <a:gd name="connsiteY9" fmla="*/ 452217 h 2001763"/>
                <a:gd name="connsiteX10" fmla="*/ 3990535 w 4306645"/>
                <a:gd name="connsiteY10" fmla="*/ 408706 h 2001763"/>
                <a:gd name="connsiteX11" fmla="*/ 4063113 w 4306645"/>
                <a:gd name="connsiteY11" fmla="*/ 343657 h 2001763"/>
                <a:gd name="connsiteX0" fmla="*/ 4063113 w 4306645"/>
                <a:gd name="connsiteY0" fmla="*/ 343657 h 2001763"/>
                <a:gd name="connsiteX1" fmla="*/ 4306645 w 4306645"/>
                <a:gd name="connsiteY1" fmla="*/ 0 h 2001763"/>
                <a:gd name="connsiteX2" fmla="*/ 4306645 w 4306645"/>
                <a:gd name="connsiteY2" fmla="*/ 2001763 h 2001763"/>
                <a:gd name="connsiteX3" fmla="*/ 0 w 4306645"/>
                <a:gd name="connsiteY3" fmla="*/ 2001763 h 2001763"/>
                <a:gd name="connsiteX4" fmla="*/ 1728956 w 4306645"/>
                <a:gd name="connsiteY4" fmla="*/ 1610734 h 2001763"/>
                <a:gd name="connsiteX5" fmla="*/ 3309114 w 4306645"/>
                <a:gd name="connsiteY5" fmla="*/ 1078313 h 2001763"/>
                <a:gd name="connsiteX6" fmla="*/ 3357965 w 4306645"/>
                <a:gd name="connsiteY6" fmla="*/ 1137521 h 2001763"/>
                <a:gd name="connsiteX7" fmla="*/ 3700618 w 4306645"/>
                <a:gd name="connsiteY7" fmla="*/ 1279453 h 2001763"/>
                <a:gd name="connsiteX8" fmla="*/ 4185202 w 4306645"/>
                <a:gd name="connsiteY8" fmla="*/ 794869 h 2001763"/>
                <a:gd name="connsiteX9" fmla="*/ 4043271 w 4306645"/>
                <a:gd name="connsiteY9" fmla="*/ 452217 h 2001763"/>
                <a:gd name="connsiteX10" fmla="*/ 3990535 w 4306645"/>
                <a:gd name="connsiteY10" fmla="*/ 408706 h 2001763"/>
                <a:gd name="connsiteX11" fmla="*/ 4063113 w 4306645"/>
                <a:gd name="connsiteY11" fmla="*/ 343657 h 2001763"/>
                <a:gd name="connsiteX0" fmla="*/ 4063113 w 4306645"/>
                <a:gd name="connsiteY0" fmla="*/ 262694 h 1920800"/>
                <a:gd name="connsiteX1" fmla="*/ 4306645 w 4306645"/>
                <a:gd name="connsiteY1" fmla="*/ 0 h 1920800"/>
                <a:gd name="connsiteX2" fmla="*/ 4306645 w 4306645"/>
                <a:gd name="connsiteY2" fmla="*/ 1920800 h 1920800"/>
                <a:gd name="connsiteX3" fmla="*/ 0 w 4306645"/>
                <a:gd name="connsiteY3" fmla="*/ 1920800 h 1920800"/>
                <a:gd name="connsiteX4" fmla="*/ 1728956 w 4306645"/>
                <a:gd name="connsiteY4" fmla="*/ 1529771 h 1920800"/>
                <a:gd name="connsiteX5" fmla="*/ 3309114 w 4306645"/>
                <a:gd name="connsiteY5" fmla="*/ 997350 h 1920800"/>
                <a:gd name="connsiteX6" fmla="*/ 3357965 w 4306645"/>
                <a:gd name="connsiteY6" fmla="*/ 1056558 h 1920800"/>
                <a:gd name="connsiteX7" fmla="*/ 3700618 w 4306645"/>
                <a:gd name="connsiteY7" fmla="*/ 1198490 h 1920800"/>
                <a:gd name="connsiteX8" fmla="*/ 4185202 w 4306645"/>
                <a:gd name="connsiteY8" fmla="*/ 713906 h 1920800"/>
                <a:gd name="connsiteX9" fmla="*/ 4043271 w 4306645"/>
                <a:gd name="connsiteY9" fmla="*/ 371254 h 1920800"/>
                <a:gd name="connsiteX10" fmla="*/ 3990535 w 4306645"/>
                <a:gd name="connsiteY10" fmla="*/ 327743 h 1920800"/>
                <a:gd name="connsiteX11" fmla="*/ 4063113 w 4306645"/>
                <a:gd name="connsiteY11" fmla="*/ 262694 h 1920800"/>
                <a:gd name="connsiteX0" fmla="*/ 4063113 w 4306645"/>
                <a:gd name="connsiteY0" fmla="*/ 262694 h 1920800"/>
                <a:gd name="connsiteX1" fmla="*/ 4306645 w 4306645"/>
                <a:gd name="connsiteY1" fmla="*/ 0 h 1920800"/>
                <a:gd name="connsiteX2" fmla="*/ 4306645 w 4306645"/>
                <a:gd name="connsiteY2" fmla="*/ 1920800 h 1920800"/>
                <a:gd name="connsiteX3" fmla="*/ 0 w 4306645"/>
                <a:gd name="connsiteY3" fmla="*/ 1920800 h 1920800"/>
                <a:gd name="connsiteX4" fmla="*/ 1728956 w 4306645"/>
                <a:gd name="connsiteY4" fmla="*/ 1529771 h 1920800"/>
                <a:gd name="connsiteX5" fmla="*/ 3309114 w 4306645"/>
                <a:gd name="connsiteY5" fmla="*/ 997350 h 1920800"/>
                <a:gd name="connsiteX6" fmla="*/ 3357965 w 4306645"/>
                <a:gd name="connsiteY6" fmla="*/ 1056558 h 1920800"/>
                <a:gd name="connsiteX7" fmla="*/ 3700618 w 4306645"/>
                <a:gd name="connsiteY7" fmla="*/ 1198490 h 1920800"/>
                <a:gd name="connsiteX8" fmla="*/ 4185202 w 4306645"/>
                <a:gd name="connsiteY8" fmla="*/ 713906 h 1920800"/>
                <a:gd name="connsiteX9" fmla="*/ 4043271 w 4306645"/>
                <a:gd name="connsiteY9" fmla="*/ 371254 h 1920800"/>
                <a:gd name="connsiteX10" fmla="*/ 3990535 w 4306645"/>
                <a:gd name="connsiteY10" fmla="*/ 327743 h 1920800"/>
                <a:gd name="connsiteX11" fmla="*/ 4063113 w 4306645"/>
                <a:gd name="connsiteY11" fmla="*/ 262694 h 1920800"/>
                <a:gd name="connsiteX0" fmla="*/ 3990535 w 4306645"/>
                <a:gd name="connsiteY0" fmla="*/ 327743 h 1920800"/>
                <a:gd name="connsiteX1" fmla="*/ 4306645 w 4306645"/>
                <a:gd name="connsiteY1" fmla="*/ 0 h 1920800"/>
                <a:gd name="connsiteX2" fmla="*/ 4306645 w 4306645"/>
                <a:gd name="connsiteY2" fmla="*/ 1920800 h 1920800"/>
                <a:gd name="connsiteX3" fmla="*/ 0 w 4306645"/>
                <a:gd name="connsiteY3" fmla="*/ 1920800 h 1920800"/>
                <a:gd name="connsiteX4" fmla="*/ 1728956 w 4306645"/>
                <a:gd name="connsiteY4" fmla="*/ 1529771 h 1920800"/>
                <a:gd name="connsiteX5" fmla="*/ 3309114 w 4306645"/>
                <a:gd name="connsiteY5" fmla="*/ 997350 h 1920800"/>
                <a:gd name="connsiteX6" fmla="*/ 3357965 w 4306645"/>
                <a:gd name="connsiteY6" fmla="*/ 1056558 h 1920800"/>
                <a:gd name="connsiteX7" fmla="*/ 3700618 w 4306645"/>
                <a:gd name="connsiteY7" fmla="*/ 1198490 h 1920800"/>
                <a:gd name="connsiteX8" fmla="*/ 4185202 w 4306645"/>
                <a:gd name="connsiteY8" fmla="*/ 713906 h 1920800"/>
                <a:gd name="connsiteX9" fmla="*/ 4043271 w 4306645"/>
                <a:gd name="connsiteY9" fmla="*/ 371254 h 1920800"/>
                <a:gd name="connsiteX10" fmla="*/ 3990535 w 4306645"/>
                <a:gd name="connsiteY10" fmla="*/ 327743 h 1920800"/>
                <a:gd name="connsiteX0" fmla="*/ 3990535 w 4306645"/>
                <a:gd name="connsiteY0" fmla="*/ 327743 h 1920800"/>
                <a:gd name="connsiteX1" fmla="*/ 4306645 w 4306645"/>
                <a:gd name="connsiteY1" fmla="*/ 0 h 1920800"/>
                <a:gd name="connsiteX2" fmla="*/ 4306645 w 4306645"/>
                <a:gd name="connsiteY2" fmla="*/ 1920800 h 1920800"/>
                <a:gd name="connsiteX3" fmla="*/ 0 w 4306645"/>
                <a:gd name="connsiteY3" fmla="*/ 1920800 h 1920800"/>
                <a:gd name="connsiteX4" fmla="*/ 1728956 w 4306645"/>
                <a:gd name="connsiteY4" fmla="*/ 1529771 h 1920800"/>
                <a:gd name="connsiteX5" fmla="*/ 3309114 w 4306645"/>
                <a:gd name="connsiteY5" fmla="*/ 997350 h 1920800"/>
                <a:gd name="connsiteX6" fmla="*/ 3357965 w 4306645"/>
                <a:gd name="connsiteY6" fmla="*/ 1056558 h 1920800"/>
                <a:gd name="connsiteX7" fmla="*/ 3700618 w 4306645"/>
                <a:gd name="connsiteY7" fmla="*/ 1198490 h 1920800"/>
                <a:gd name="connsiteX8" fmla="*/ 4185202 w 4306645"/>
                <a:gd name="connsiteY8" fmla="*/ 713906 h 1920800"/>
                <a:gd name="connsiteX9" fmla="*/ 4043271 w 4306645"/>
                <a:gd name="connsiteY9" fmla="*/ 371254 h 1920800"/>
                <a:gd name="connsiteX10" fmla="*/ 3990535 w 4306645"/>
                <a:gd name="connsiteY10" fmla="*/ 327743 h 1920800"/>
                <a:gd name="connsiteX0" fmla="*/ 3990535 w 4306645"/>
                <a:gd name="connsiteY0" fmla="*/ 327743 h 1920800"/>
                <a:gd name="connsiteX1" fmla="*/ 4306645 w 4306645"/>
                <a:gd name="connsiteY1" fmla="*/ 0 h 1920800"/>
                <a:gd name="connsiteX2" fmla="*/ 4306645 w 4306645"/>
                <a:gd name="connsiteY2" fmla="*/ 1920800 h 1920800"/>
                <a:gd name="connsiteX3" fmla="*/ 0 w 4306645"/>
                <a:gd name="connsiteY3" fmla="*/ 1920800 h 1920800"/>
                <a:gd name="connsiteX4" fmla="*/ 1728956 w 4306645"/>
                <a:gd name="connsiteY4" fmla="*/ 1529771 h 1920800"/>
                <a:gd name="connsiteX5" fmla="*/ 3309114 w 4306645"/>
                <a:gd name="connsiteY5" fmla="*/ 997350 h 1920800"/>
                <a:gd name="connsiteX6" fmla="*/ 3357965 w 4306645"/>
                <a:gd name="connsiteY6" fmla="*/ 1056558 h 1920800"/>
                <a:gd name="connsiteX7" fmla="*/ 3700618 w 4306645"/>
                <a:gd name="connsiteY7" fmla="*/ 1198490 h 1920800"/>
                <a:gd name="connsiteX8" fmla="*/ 4185202 w 4306645"/>
                <a:gd name="connsiteY8" fmla="*/ 713906 h 1920800"/>
                <a:gd name="connsiteX9" fmla="*/ 4043271 w 4306645"/>
                <a:gd name="connsiteY9" fmla="*/ 371254 h 1920800"/>
                <a:gd name="connsiteX10" fmla="*/ 3990535 w 4306645"/>
                <a:gd name="connsiteY10" fmla="*/ 327743 h 1920800"/>
                <a:gd name="connsiteX0" fmla="*/ 3990535 w 4306645"/>
                <a:gd name="connsiteY0" fmla="*/ 327743 h 1920800"/>
                <a:gd name="connsiteX1" fmla="*/ 4306645 w 4306645"/>
                <a:gd name="connsiteY1" fmla="*/ 0 h 1920800"/>
                <a:gd name="connsiteX2" fmla="*/ 4306645 w 4306645"/>
                <a:gd name="connsiteY2" fmla="*/ 1920800 h 1920800"/>
                <a:gd name="connsiteX3" fmla="*/ 0 w 4306645"/>
                <a:gd name="connsiteY3" fmla="*/ 1920800 h 1920800"/>
                <a:gd name="connsiteX4" fmla="*/ 1728956 w 4306645"/>
                <a:gd name="connsiteY4" fmla="*/ 1529771 h 1920800"/>
                <a:gd name="connsiteX5" fmla="*/ 3309114 w 4306645"/>
                <a:gd name="connsiteY5" fmla="*/ 997350 h 1920800"/>
                <a:gd name="connsiteX6" fmla="*/ 3357965 w 4306645"/>
                <a:gd name="connsiteY6" fmla="*/ 1056558 h 1920800"/>
                <a:gd name="connsiteX7" fmla="*/ 3700618 w 4306645"/>
                <a:gd name="connsiteY7" fmla="*/ 1198490 h 1920800"/>
                <a:gd name="connsiteX8" fmla="*/ 4185202 w 4306645"/>
                <a:gd name="connsiteY8" fmla="*/ 713906 h 1920800"/>
                <a:gd name="connsiteX9" fmla="*/ 4043271 w 4306645"/>
                <a:gd name="connsiteY9" fmla="*/ 371254 h 1920800"/>
                <a:gd name="connsiteX10" fmla="*/ 3990535 w 4306645"/>
                <a:gd name="connsiteY10" fmla="*/ 327743 h 1920800"/>
                <a:gd name="connsiteX0" fmla="*/ 3990535 w 4306645"/>
                <a:gd name="connsiteY0" fmla="*/ 327743 h 1920800"/>
                <a:gd name="connsiteX1" fmla="*/ 4306645 w 4306645"/>
                <a:gd name="connsiteY1" fmla="*/ 0 h 1920800"/>
                <a:gd name="connsiteX2" fmla="*/ 4306645 w 4306645"/>
                <a:gd name="connsiteY2" fmla="*/ 1920800 h 1920800"/>
                <a:gd name="connsiteX3" fmla="*/ 0 w 4306645"/>
                <a:gd name="connsiteY3" fmla="*/ 1920800 h 1920800"/>
                <a:gd name="connsiteX4" fmla="*/ 2162343 w 4306645"/>
                <a:gd name="connsiteY4" fmla="*/ 1739321 h 1920800"/>
                <a:gd name="connsiteX5" fmla="*/ 3309114 w 4306645"/>
                <a:gd name="connsiteY5" fmla="*/ 997350 h 1920800"/>
                <a:gd name="connsiteX6" fmla="*/ 3357965 w 4306645"/>
                <a:gd name="connsiteY6" fmla="*/ 1056558 h 1920800"/>
                <a:gd name="connsiteX7" fmla="*/ 3700618 w 4306645"/>
                <a:gd name="connsiteY7" fmla="*/ 1198490 h 1920800"/>
                <a:gd name="connsiteX8" fmla="*/ 4185202 w 4306645"/>
                <a:gd name="connsiteY8" fmla="*/ 713906 h 1920800"/>
                <a:gd name="connsiteX9" fmla="*/ 4043271 w 4306645"/>
                <a:gd name="connsiteY9" fmla="*/ 371254 h 1920800"/>
                <a:gd name="connsiteX10" fmla="*/ 3990535 w 4306645"/>
                <a:gd name="connsiteY10" fmla="*/ 327743 h 1920800"/>
                <a:gd name="connsiteX0" fmla="*/ 3990535 w 4306645"/>
                <a:gd name="connsiteY0" fmla="*/ 327743 h 1920800"/>
                <a:gd name="connsiteX1" fmla="*/ 4306645 w 4306645"/>
                <a:gd name="connsiteY1" fmla="*/ 0 h 1920800"/>
                <a:gd name="connsiteX2" fmla="*/ 4306645 w 4306645"/>
                <a:gd name="connsiteY2" fmla="*/ 1920800 h 1920800"/>
                <a:gd name="connsiteX3" fmla="*/ 0 w 4306645"/>
                <a:gd name="connsiteY3" fmla="*/ 1920800 h 1920800"/>
                <a:gd name="connsiteX4" fmla="*/ 2314743 w 4306645"/>
                <a:gd name="connsiteY4" fmla="*/ 1486909 h 1920800"/>
                <a:gd name="connsiteX5" fmla="*/ 3309114 w 4306645"/>
                <a:gd name="connsiteY5" fmla="*/ 997350 h 1920800"/>
                <a:gd name="connsiteX6" fmla="*/ 3357965 w 4306645"/>
                <a:gd name="connsiteY6" fmla="*/ 1056558 h 1920800"/>
                <a:gd name="connsiteX7" fmla="*/ 3700618 w 4306645"/>
                <a:gd name="connsiteY7" fmla="*/ 1198490 h 1920800"/>
                <a:gd name="connsiteX8" fmla="*/ 4185202 w 4306645"/>
                <a:gd name="connsiteY8" fmla="*/ 713906 h 1920800"/>
                <a:gd name="connsiteX9" fmla="*/ 4043271 w 4306645"/>
                <a:gd name="connsiteY9" fmla="*/ 371254 h 1920800"/>
                <a:gd name="connsiteX10" fmla="*/ 3990535 w 4306645"/>
                <a:gd name="connsiteY10" fmla="*/ 327743 h 1920800"/>
                <a:gd name="connsiteX0" fmla="*/ 3990535 w 4306645"/>
                <a:gd name="connsiteY0" fmla="*/ 327743 h 1920800"/>
                <a:gd name="connsiteX1" fmla="*/ 4306645 w 4306645"/>
                <a:gd name="connsiteY1" fmla="*/ 0 h 1920800"/>
                <a:gd name="connsiteX2" fmla="*/ 4306645 w 4306645"/>
                <a:gd name="connsiteY2" fmla="*/ 1920800 h 1920800"/>
                <a:gd name="connsiteX3" fmla="*/ 0 w 4306645"/>
                <a:gd name="connsiteY3" fmla="*/ 1920800 h 1920800"/>
                <a:gd name="connsiteX4" fmla="*/ 2314743 w 4306645"/>
                <a:gd name="connsiteY4" fmla="*/ 1486909 h 1920800"/>
                <a:gd name="connsiteX5" fmla="*/ 3309114 w 4306645"/>
                <a:gd name="connsiteY5" fmla="*/ 997350 h 1920800"/>
                <a:gd name="connsiteX6" fmla="*/ 3357965 w 4306645"/>
                <a:gd name="connsiteY6" fmla="*/ 1056558 h 1920800"/>
                <a:gd name="connsiteX7" fmla="*/ 3700618 w 4306645"/>
                <a:gd name="connsiteY7" fmla="*/ 1198490 h 1920800"/>
                <a:gd name="connsiteX8" fmla="*/ 4185202 w 4306645"/>
                <a:gd name="connsiteY8" fmla="*/ 713906 h 1920800"/>
                <a:gd name="connsiteX9" fmla="*/ 4043271 w 4306645"/>
                <a:gd name="connsiteY9" fmla="*/ 371254 h 1920800"/>
                <a:gd name="connsiteX10" fmla="*/ 3990535 w 4306645"/>
                <a:gd name="connsiteY10" fmla="*/ 327743 h 1920800"/>
                <a:gd name="connsiteX0" fmla="*/ 4135746 w 4451856"/>
                <a:gd name="connsiteY0" fmla="*/ 327743 h 1920800"/>
                <a:gd name="connsiteX1" fmla="*/ 4451856 w 4451856"/>
                <a:gd name="connsiteY1" fmla="*/ 0 h 1920800"/>
                <a:gd name="connsiteX2" fmla="*/ 4451856 w 4451856"/>
                <a:gd name="connsiteY2" fmla="*/ 1920800 h 1920800"/>
                <a:gd name="connsiteX3" fmla="*/ 145211 w 4451856"/>
                <a:gd name="connsiteY3" fmla="*/ 1920800 h 1920800"/>
                <a:gd name="connsiteX4" fmla="*/ 1146682 w 4451856"/>
                <a:gd name="connsiteY4" fmla="*/ 1723951 h 1920800"/>
                <a:gd name="connsiteX5" fmla="*/ 2459954 w 4451856"/>
                <a:gd name="connsiteY5" fmla="*/ 1486909 h 1920800"/>
                <a:gd name="connsiteX6" fmla="*/ 3454325 w 4451856"/>
                <a:gd name="connsiteY6" fmla="*/ 997350 h 1920800"/>
                <a:gd name="connsiteX7" fmla="*/ 3503176 w 4451856"/>
                <a:gd name="connsiteY7" fmla="*/ 1056558 h 1920800"/>
                <a:gd name="connsiteX8" fmla="*/ 3845829 w 4451856"/>
                <a:gd name="connsiteY8" fmla="*/ 1198490 h 1920800"/>
                <a:gd name="connsiteX9" fmla="*/ 4330413 w 4451856"/>
                <a:gd name="connsiteY9" fmla="*/ 713906 h 1920800"/>
                <a:gd name="connsiteX10" fmla="*/ 4188482 w 4451856"/>
                <a:gd name="connsiteY10" fmla="*/ 371254 h 1920800"/>
                <a:gd name="connsiteX11" fmla="*/ 4135746 w 4451856"/>
                <a:gd name="connsiteY11" fmla="*/ 327743 h 1920800"/>
                <a:gd name="connsiteX0" fmla="*/ 4145850 w 4461960"/>
                <a:gd name="connsiteY0" fmla="*/ 327743 h 1920800"/>
                <a:gd name="connsiteX1" fmla="*/ 4461960 w 4461960"/>
                <a:gd name="connsiteY1" fmla="*/ 0 h 1920800"/>
                <a:gd name="connsiteX2" fmla="*/ 4461960 w 4461960"/>
                <a:gd name="connsiteY2" fmla="*/ 1920800 h 1920800"/>
                <a:gd name="connsiteX3" fmla="*/ 155315 w 4461960"/>
                <a:gd name="connsiteY3" fmla="*/ 1920800 h 1920800"/>
                <a:gd name="connsiteX4" fmla="*/ 1052011 w 4461960"/>
                <a:gd name="connsiteY4" fmla="*/ 1628701 h 1920800"/>
                <a:gd name="connsiteX5" fmla="*/ 2470058 w 4461960"/>
                <a:gd name="connsiteY5" fmla="*/ 1486909 h 1920800"/>
                <a:gd name="connsiteX6" fmla="*/ 3464429 w 4461960"/>
                <a:gd name="connsiteY6" fmla="*/ 997350 h 1920800"/>
                <a:gd name="connsiteX7" fmla="*/ 3513280 w 4461960"/>
                <a:gd name="connsiteY7" fmla="*/ 1056558 h 1920800"/>
                <a:gd name="connsiteX8" fmla="*/ 3855933 w 4461960"/>
                <a:gd name="connsiteY8" fmla="*/ 1198490 h 1920800"/>
                <a:gd name="connsiteX9" fmla="*/ 4340517 w 4461960"/>
                <a:gd name="connsiteY9" fmla="*/ 713906 h 1920800"/>
                <a:gd name="connsiteX10" fmla="*/ 4198586 w 4461960"/>
                <a:gd name="connsiteY10" fmla="*/ 371254 h 1920800"/>
                <a:gd name="connsiteX11" fmla="*/ 4145850 w 4461960"/>
                <a:gd name="connsiteY11" fmla="*/ 327743 h 1920800"/>
                <a:gd name="connsiteX0" fmla="*/ 3990535 w 4306645"/>
                <a:gd name="connsiteY0" fmla="*/ 327743 h 1920800"/>
                <a:gd name="connsiteX1" fmla="*/ 4306645 w 4306645"/>
                <a:gd name="connsiteY1" fmla="*/ 0 h 1920800"/>
                <a:gd name="connsiteX2" fmla="*/ 4306645 w 4306645"/>
                <a:gd name="connsiteY2" fmla="*/ 1920800 h 1920800"/>
                <a:gd name="connsiteX3" fmla="*/ 0 w 4306645"/>
                <a:gd name="connsiteY3" fmla="*/ 1920800 h 1920800"/>
                <a:gd name="connsiteX4" fmla="*/ 896696 w 4306645"/>
                <a:gd name="connsiteY4" fmla="*/ 1628701 h 1920800"/>
                <a:gd name="connsiteX5" fmla="*/ 2314743 w 4306645"/>
                <a:gd name="connsiteY5" fmla="*/ 1486909 h 1920800"/>
                <a:gd name="connsiteX6" fmla="*/ 3309114 w 4306645"/>
                <a:gd name="connsiteY6" fmla="*/ 997350 h 1920800"/>
                <a:gd name="connsiteX7" fmla="*/ 3357965 w 4306645"/>
                <a:gd name="connsiteY7" fmla="*/ 1056558 h 1920800"/>
                <a:gd name="connsiteX8" fmla="*/ 3700618 w 4306645"/>
                <a:gd name="connsiteY8" fmla="*/ 1198490 h 1920800"/>
                <a:gd name="connsiteX9" fmla="*/ 4185202 w 4306645"/>
                <a:gd name="connsiteY9" fmla="*/ 713906 h 1920800"/>
                <a:gd name="connsiteX10" fmla="*/ 4043271 w 4306645"/>
                <a:gd name="connsiteY10" fmla="*/ 371254 h 1920800"/>
                <a:gd name="connsiteX11" fmla="*/ 3990535 w 4306645"/>
                <a:gd name="connsiteY11" fmla="*/ 327743 h 1920800"/>
                <a:gd name="connsiteX0" fmla="*/ 3990535 w 4306645"/>
                <a:gd name="connsiteY0" fmla="*/ 327743 h 1920800"/>
                <a:gd name="connsiteX1" fmla="*/ 4306645 w 4306645"/>
                <a:gd name="connsiteY1" fmla="*/ 0 h 1920800"/>
                <a:gd name="connsiteX2" fmla="*/ 4306645 w 4306645"/>
                <a:gd name="connsiteY2" fmla="*/ 1920800 h 1920800"/>
                <a:gd name="connsiteX3" fmla="*/ 0 w 4306645"/>
                <a:gd name="connsiteY3" fmla="*/ 1920800 h 1920800"/>
                <a:gd name="connsiteX4" fmla="*/ 1039571 w 4306645"/>
                <a:gd name="connsiteY4" fmla="*/ 1609651 h 1920800"/>
                <a:gd name="connsiteX5" fmla="*/ 2314743 w 4306645"/>
                <a:gd name="connsiteY5" fmla="*/ 1486909 h 1920800"/>
                <a:gd name="connsiteX6" fmla="*/ 3309114 w 4306645"/>
                <a:gd name="connsiteY6" fmla="*/ 997350 h 1920800"/>
                <a:gd name="connsiteX7" fmla="*/ 3357965 w 4306645"/>
                <a:gd name="connsiteY7" fmla="*/ 1056558 h 1920800"/>
                <a:gd name="connsiteX8" fmla="*/ 3700618 w 4306645"/>
                <a:gd name="connsiteY8" fmla="*/ 1198490 h 1920800"/>
                <a:gd name="connsiteX9" fmla="*/ 4185202 w 4306645"/>
                <a:gd name="connsiteY9" fmla="*/ 713906 h 1920800"/>
                <a:gd name="connsiteX10" fmla="*/ 4043271 w 4306645"/>
                <a:gd name="connsiteY10" fmla="*/ 371254 h 1920800"/>
                <a:gd name="connsiteX11" fmla="*/ 3990535 w 4306645"/>
                <a:gd name="connsiteY11" fmla="*/ 327743 h 1920800"/>
                <a:gd name="connsiteX0" fmla="*/ 3990535 w 4306645"/>
                <a:gd name="connsiteY0" fmla="*/ 327743 h 1920800"/>
                <a:gd name="connsiteX1" fmla="*/ 4306645 w 4306645"/>
                <a:gd name="connsiteY1" fmla="*/ 0 h 1920800"/>
                <a:gd name="connsiteX2" fmla="*/ 4306645 w 4306645"/>
                <a:gd name="connsiteY2" fmla="*/ 1920800 h 1920800"/>
                <a:gd name="connsiteX3" fmla="*/ 0 w 4306645"/>
                <a:gd name="connsiteY3" fmla="*/ 1920800 h 1920800"/>
                <a:gd name="connsiteX4" fmla="*/ 1039571 w 4306645"/>
                <a:gd name="connsiteY4" fmla="*/ 1609651 h 1920800"/>
                <a:gd name="connsiteX5" fmla="*/ 2314743 w 4306645"/>
                <a:gd name="connsiteY5" fmla="*/ 1486909 h 1920800"/>
                <a:gd name="connsiteX6" fmla="*/ 3309114 w 4306645"/>
                <a:gd name="connsiteY6" fmla="*/ 997350 h 1920800"/>
                <a:gd name="connsiteX7" fmla="*/ 3357965 w 4306645"/>
                <a:gd name="connsiteY7" fmla="*/ 1056558 h 1920800"/>
                <a:gd name="connsiteX8" fmla="*/ 3700618 w 4306645"/>
                <a:gd name="connsiteY8" fmla="*/ 1198490 h 1920800"/>
                <a:gd name="connsiteX9" fmla="*/ 4185202 w 4306645"/>
                <a:gd name="connsiteY9" fmla="*/ 713906 h 1920800"/>
                <a:gd name="connsiteX10" fmla="*/ 4043271 w 4306645"/>
                <a:gd name="connsiteY10" fmla="*/ 371254 h 1920800"/>
                <a:gd name="connsiteX11" fmla="*/ 3990535 w 4306645"/>
                <a:gd name="connsiteY11" fmla="*/ 327743 h 1920800"/>
                <a:gd name="connsiteX0" fmla="*/ 3990535 w 4306645"/>
                <a:gd name="connsiteY0" fmla="*/ 327743 h 1920800"/>
                <a:gd name="connsiteX1" fmla="*/ 4306645 w 4306645"/>
                <a:gd name="connsiteY1" fmla="*/ 0 h 1920800"/>
                <a:gd name="connsiteX2" fmla="*/ 4306645 w 4306645"/>
                <a:gd name="connsiteY2" fmla="*/ 1920800 h 1920800"/>
                <a:gd name="connsiteX3" fmla="*/ 0 w 4306645"/>
                <a:gd name="connsiteY3" fmla="*/ 1920800 h 1920800"/>
                <a:gd name="connsiteX4" fmla="*/ 1039571 w 4306645"/>
                <a:gd name="connsiteY4" fmla="*/ 1609651 h 1920800"/>
                <a:gd name="connsiteX5" fmla="*/ 2314743 w 4306645"/>
                <a:gd name="connsiteY5" fmla="*/ 1486909 h 1920800"/>
                <a:gd name="connsiteX6" fmla="*/ 3309114 w 4306645"/>
                <a:gd name="connsiteY6" fmla="*/ 997350 h 1920800"/>
                <a:gd name="connsiteX7" fmla="*/ 3357965 w 4306645"/>
                <a:gd name="connsiteY7" fmla="*/ 1056558 h 1920800"/>
                <a:gd name="connsiteX8" fmla="*/ 3700618 w 4306645"/>
                <a:gd name="connsiteY8" fmla="*/ 1198490 h 1920800"/>
                <a:gd name="connsiteX9" fmla="*/ 4185202 w 4306645"/>
                <a:gd name="connsiteY9" fmla="*/ 713906 h 1920800"/>
                <a:gd name="connsiteX10" fmla="*/ 4043271 w 4306645"/>
                <a:gd name="connsiteY10" fmla="*/ 371254 h 1920800"/>
                <a:gd name="connsiteX11" fmla="*/ 3990535 w 4306645"/>
                <a:gd name="connsiteY11" fmla="*/ 327743 h 1920800"/>
                <a:gd name="connsiteX0" fmla="*/ 3990535 w 4306645"/>
                <a:gd name="connsiteY0" fmla="*/ 327743 h 1920800"/>
                <a:gd name="connsiteX1" fmla="*/ 4306645 w 4306645"/>
                <a:gd name="connsiteY1" fmla="*/ 0 h 1920800"/>
                <a:gd name="connsiteX2" fmla="*/ 4306645 w 4306645"/>
                <a:gd name="connsiteY2" fmla="*/ 1920800 h 1920800"/>
                <a:gd name="connsiteX3" fmla="*/ 0 w 4306645"/>
                <a:gd name="connsiteY3" fmla="*/ 1920800 h 1920800"/>
                <a:gd name="connsiteX4" fmla="*/ 1039571 w 4306645"/>
                <a:gd name="connsiteY4" fmla="*/ 1609651 h 1920800"/>
                <a:gd name="connsiteX5" fmla="*/ 2314743 w 4306645"/>
                <a:gd name="connsiteY5" fmla="*/ 1486909 h 1920800"/>
                <a:gd name="connsiteX6" fmla="*/ 3309114 w 4306645"/>
                <a:gd name="connsiteY6" fmla="*/ 997350 h 1920800"/>
                <a:gd name="connsiteX7" fmla="*/ 3357965 w 4306645"/>
                <a:gd name="connsiteY7" fmla="*/ 1056558 h 1920800"/>
                <a:gd name="connsiteX8" fmla="*/ 3700618 w 4306645"/>
                <a:gd name="connsiteY8" fmla="*/ 1198490 h 1920800"/>
                <a:gd name="connsiteX9" fmla="*/ 4185202 w 4306645"/>
                <a:gd name="connsiteY9" fmla="*/ 713906 h 1920800"/>
                <a:gd name="connsiteX10" fmla="*/ 4043271 w 4306645"/>
                <a:gd name="connsiteY10" fmla="*/ 371254 h 1920800"/>
                <a:gd name="connsiteX11" fmla="*/ 3990535 w 4306645"/>
                <a:gd name="connsiteY11" fmla="*/ 327743 h 1920800"/>
                <a:gd name="connsiteX0" fmla="*/ 3990535 w 4306645"/>
                <a:gd name="connsiteY0" fmla="*/ 327743 h 1920800"/>
                <a:gd name="connsiteX1" fmla="*/ 4306645 w 4306645"/>
                <a:gd name="connsiteY1" fmla="*/ 0 h 1920800"/>
                <a:gd name="connsiteX2" fmla="*/ 4306645 w 4306645"/>
                <a:gd name="connsiteY2" fmla="*/ 1920800 h 1920800"/>
                <a:gd name="connsiteX3" fmla="*/ 0 w 4306645"/>
                <a:gd name="connsiteY3" fmla="*/ 1920800 h 1920800"/>
                <a:gd name="connsiteX4" fmla="*/ 1387233 w 4306645"/>
                <a:gd name="connsiteY4" fmla="*/ 1619176 h 1920800"/>
                <a:gd name="connsiteX5" fmla="*/ 2314743 w 4306645"/>
                <a:gd name="connsiteY5" fmla="*/ 1486909 h 1920800"/>
                <a:gd name="connsiteX6" fmla="*/ 3309114 w 4306645"/>
                <a:gd name="connsiteY6" fmla="*/ 997350 h 1920800"/>
                <a:gd name="connsiteX7" fmla="*/ 3357965 w 4306645"/>
                <a:gd name="connsiteY7" fmla="*/ 1056558 h 1920800"/>
                <a:gd name="connsiteX8" fmla="*/ 3700618 w 4306645"/>
                <a:gd name="connsiteY8" fmla="*/ 1198490 h 1920800"/>
                <a:gd name="connsiteX9" fmla="*/ 4185202 w 4306645"/>
                <a:gd name="connsiteY9" fmla="*/ 713906 h 1920800"/>
                <a:gd name="connsiteX10" fmla="*/ 4043271 w 4306645"/>
                <a:gd name="connsiteY10" fmla="*/ 371254 h 1920800"/>
                <a:gd name="connsiteX11" fmla="*/ 3990535 w 4306645"/>
                <a:gd name="connsiteY11" fmla="*/ 327743 h 1920800"/>
                <a:gd name="connsiteX0" fmla="*/ 3095185 w 3411295"/>
                <a:gd name="connsiteY0" fmla="*/ 327743 h 1925563"/>
                <a:gd name="connsiteX1" fmla="*/ 3411295 w 3411295"/>
                <a:gd name="connsiteY1" fmla="*/ 0 h 1925563"/>
                <a:gd name="connsiteX2" fmla="*/ 3411295 w 3411295"/>
                <a:gd name="connsiteY2" fmla="*/ 1920800 h 1925563"/>
                <a:gd name="connsiteX3" fmla="*/ 0 w 3411295"/>
                <a:gd name="connsiteY3" fmla="*/ 1925563 h 1925563"/>
                <a:gd name="connsiteX4" fmla="*/ 491883 w 3411295"/>
                <a:gd name="connsiteY4" fmla="*/ 1619176 h 1925563"/>
                <a:gd name="connsiteX5" fmla="*/ 1419393 w 3411295"/>
                <a:gd name="connsiteY5" fmla="*/ 1486909 h 1925563"/>
                <a:gd name="connsiteX6" fmla="*/ 2413764 w 3411295"/>
                <a:gd name="connsiteY6" fmla="*/ 997350 h 1925563"/>
                <a:gd name="connsiteX7" fmla="*/ 2462615 w 3411295"/>
                <a:gd name="connsiteY7" fmla="*/ 1056558 h 1925563"/>
                <a:gd name="connsiteX8" fmla="*/ 2805268 w 3411295"/>
                <a:gd name="connsiteY8" fmla="*/ 1198490 h 1925563"/>
                <a:gd name="connsiteX9" fmla="*/ 3289852 w 3411295"/>
                <a:gd name="connsiteY9" fmla="*/ 713906 h 1925563"/>
                <a:gd name="connsiteX10" fmla="*/ 3147921 w 3411295"/>
                <a:gd name="connsiteY10" fmla="*/ 371254 h 1925563"/>
                <a:gd name="connsiteX11" fmla="*/ 3095185 w 3411295"/>
                <a:gd name="connsiteY11" fmla="*/ 327743 h 1925563"/>
                <a:gd name="connsiteX0" fmla="*/ 3095185 w 3411295"/>
                <a:gd name="connsiteY0" fmla="*/ 327743 h 1925563"/>
                <a:gd name="connsiteX1" fmla="*/ 3411295 w 3411295"/>
                <a:gd name="connsiteY1" fmla="*/ 0 h 1925563"/>
                <a:gd name="connsiteX2" fmla="*/ 3411295 w 3411295"/>
                <a:gd name="connsiteY2" fmla="*/ 1920800 h 1925563"/>
                <a:gd name="connsiteX3" fmla="*/ 0 w 3411295"/>
                <a:gd name="connsiteY3" fmla="*/ 1925563 h 1925563"/>
                <a:gd name="connsiteX4" fmla="*/ 1044333 w 3411295"/>
                <a:gd name="connsiteY4" fmla="*/ 1652514 h 1925563"/>
                <a:gd name="connsiteX5" fmla="*/ 1419393 w 3411295"/>
                <a:gd name="connsiteY5" fmla="*/ 1486909 h 1925563"/>
                <a:gd name="connsiteX6" fmla="*/ 2413764 w 3411295"/>
                <a:gd name="connsiteY6" fmla="*/ 997350 h 1925563"/>
                <a:gd name="connsiteX7" fmla="*/ 2462615 w 3411295"/>
                <a:gd name="connsiteY7" fmla="*/ 1056558 h 1925563"/>
                <a:gd name="connsiteX8" fmla="*/ 2805268 w 3411295"/>
                <a:gd name="connsiteY8" fmla="*/ 1198490 h 1925563"/>
                <a:gd name="connsiteX9" fmla="*/ 3289852 w 3411295"/>
                <a:gd name="connsiteY9" fmla="*/ 713906 h 1925563"/>
                <a:gd name="connsiteX10" fmla="*/ 3147921 w 3411295"/>
                <a:gd name="connsiteY10" fmla="*/ 371254 h 1925563"/>
                <a:gd name="connsiteX11" fmla="*/ 3095185 w 3411295"/>
                <a:gd name="connsiteY11" fmla="*/ 327743 h 1925563"/>
                <a:gd name="connsiteX0" fmla="*/ 3095185 w 3411295"/>
                <a:gd name="connsiteY0" fmla="*/ 327743 h 1925563"/>
                <a:gd name="connsiteX1" fmla="*/ 3411295 w 3411295"/>
                <a:gd name="connsiteY1" fmla="*/ 0 h 1925563"/>
                <a:gd name="connsiteX2" fmla="*/ 3411295 w 3411295"/>
                <a:gd name="connsiteY2" fmla="*/ 1920800 h 1925563"/>
                <a:gd name="connsiteX3" fmla="*/ 0 w 3411295"/>
                <a:gd name="connsiteY3" fmla="*/ 1925563 h 1925563"/>
                <a:gd name="connsiteX4" fmla="*/ 1044333 w 3411295"/>
                <a:gd name="connsiteY4" fmla="*/ 1652514 h 1925563"/>
                <a:gd name="connsiteX5" fmla="*/ 1862305 w 3411295"/>
                <a:gd name="connsiteY5" fmla="*/ 1305934 h 1925563"/>
                <a:gd name="connsiteX6" fmla="*/ 2413764 w 3411295"/>
                <a:gd name="connsiteY6" fmla="*/ 997350 h 1925563"/>
                <a:gd name="connsiteX7" fmla="*/ 2462615 w 3411295"/>
                <a:gd name="connsiteY7" fmla="*/ 1056558 h 1925563"/>
                <a:gd name="connsiteX8" fmla="*/ 2805268 w 3411295"/>
                <a:gd name="connsiteY8" fmla="*/ 1198490 h 1925563"/>
                <a:gd name="connsiteX9" fmla="*/ 3289852 w 3411295"/>
                <a:gd name="connsiteY9" fmla="*/ 713906 h 1925563"/>
                <a:gd name="connsiteX10" fmla="*/ 3147921 w 3411295"/>
                <a:gd name="connsiteY10" fmla="*/ 371254 h 1925563"/>
                <a:gd name="connsiteX11" fmla="*/ 3095185 w 3411295"/>
                <a:gd name="connsiteY11" fmla="*/ 327743 h 1925563"/>
                <a:gd name="connsiteX0" fmla="*/ 3095185 w 3411295"/>
                <a:gd name="connsiteY0" fmla="*/ 327743 h 1925563"/>
                <a:gd name="connsiteX1" fmla="*/ 3411295 w 3411295"/>
                <a:gd name="connsiteY1" fmla="*/ 0 h 1925563"/>
                <a:gd name="connsiteX2" fmla="*/ 3411295 w 3411295"/>
                <a:gd name="connsiteY2" fmla="*/ 1920800 h 1925563"/>
                <a:gd name="connsiteX3" fmla="*/ 0 w 3411295"/>
                <a:gd name="connsiteY3" fmla="*/ 1925563 h 1925563"/>
                <a:gd name="connsiteX4" fmla="*/ 920508 w 3411295"/>
                <a:gd name="connsiteY4" fmla="*/ 1690614 h 1925563"/>
                <a:gd name="connsiteX5" fmla="*/ 1862305 w 3411295"/>
                <a:gd name="connsiteY5" fmla="*/ 1305934 h 1925563"/>
                <a:gd name="connsiteX6" fmla="*/ 2413764 w 3411295"/>
                <a:gd name="connsiteY6" fmla="*/ 997350 h 1925563"/>
                <a:gd name="connsiteX7" fmla="*/ 2462615 w 3411295"/>
                <a:gd name="connsiteY7" fmla="*/ 1056558 h 1925563"/>
                <a:gd name="connsiteX8" fmla="*/ 2805268 w 3411295"/>
                <a:gd name="connsiteY8" fmla="*/ 1198490 h 1925563"/>
                <a:gd name="connsiteX9" fmla="*/ 3289852 w 3411295"/>
                <a:gd name="connsiteY9" fmla="*/ 713906 h 1925563"/>
                <a:gd name="connsiteX10" fmla="*/ 3147921 w 3411295"/>
                <a:gd name="connsiteY10" fmla="*/ 371254 h 1925563"/>
                <a:gd name="connsiteX11" fmla="*/ 3095185 w 3411295"/>
                <a:gd name="connsiteY11" fmla="*/ 327743 h 1925563"/>
                <a:gd name="connsiteX0" fmla="*/ 3095185 w 3411295"/>
                <a:gd name="connsiteY0" fmla="*/ 327743 h 1925563"/>
                <a:gd name="connsiteX1" fmla="*/ 3411295 w 3411295"/>
                <a:gd name="connsiteY1" fmla="*/ 0 h 1925563"/>
                <a:gd name="connsiteX2" fmla="*/ 3411295 w 3411295"/>
                <a:gd name="connsiteY2" fmla="*/ 1920800 h 1925563"/>
                <a:gd name="connsiteX3" fmla="*/ 0 w 3411295"/>
                <a:gd name="connsiteY3" fmla="*/ 1925563 h 1925563"/>
                <a:gd name="connsiteX4" fmla="*/ 920508 w 3411295"/>
                <a:gd name="connsiteY4" fmla="*/ 1690614 h 1925563"/>
                <a:gd name="connsiteX5" fmla="*/ 1862305 w 3411295"/>
                <a:gd name="connsiteY5" fmla="*/ 1305934 h 1925563"/>
                <a:gd name="connsiteX6" fmla="*/ 2413764 w 3411295"/>
                <a:gd name="connsiteY6" fmla="*/ 997350 h 1925563"/>
                <a:gd name="connsiteX7" fmla="*/ 2462615 w 3411295"/>
                <a:gd name="connsiteY7" fmla="*/ 1056558 h 1925563"/>
                <a:gd name="connsiteX8" fmla="*/ 2805268 w 3411295"/>
                <a:gd name="connsiteY8" fmla="*/ 1198490 h 1925563"/>
                <a:gd name="connsiteX9" fmla="*/ 3289852 w 3411295"/>
                <a:gd name="connsiteY9" fmla="*/ 713906 h 1925563"/>
                <a:gd name="connsiteX10" fmla="*/ 3147921 w 3411295"/>
                <a:gd name="connsiteY10" fmla="*/ 371254 h 1925563"/>
                <a:gd name="connsiteX11" fmla="*/ 3095185 w 3411295"/>
                <a:gd name="connsiteY11" fmla="*/ 327743 h 1925563"/>
                <a:gd name="connsiteX0" fmla="*/ 3095185 w 3411295"/>
                <a:gd name="connsiteY0" fmla="*/ 327743 h 1925563"/>
                <a:gd name="connsiteX1" fmla="*/ 3411295 w 3411295"/>
                <a:gd name="connsiteY1" fmla="*/ 0 h 1925563"/>
                <a:gd name="connsiteX2" fmla="*/ 3411295 w 3411295"/>
                <a:gd name="connsiteY2" fmla="*/ 1920800 h 1925563"/>
                <a:gd name="connsiteX3" fmla="*/ 0 w 3411295"/>
                <a:gd name="connsiteY3" fmla="*/ 1925563 h 1925563"/>
                <a:gd name="connsiteX4" fmla="*/ 920508 w 3411295"/>
                <a:gd name="connsiteY4" fmla="*/ 1690614 h 1925563"/>
                <a:gd name="connsiteX5" fmla="*/ 1862305 w 3411295"/>
                <a:gd name="connsiteY5" fmla="*/ 1305934 h 1925563"/>
                <a:gd name="connsiteX6" fmla="*/ 2413764 w 3411295"/>
                <a:gd name="connsiteY6" fmla="*/ 997350 h 1925563"/>
                <a:gd name="connsiteX7" fmla="*/ 2462615 w 3411295"/>
                <a:gd name="connsiteY7" fmla="*/ 1056558 h 1925563"/>
                <a:gd name="connsiteX8" fmla="*/ 2805268 w 3411295"/>
                <a:gd name="connsiteY8" fmla="*/ 1198490 h 1925563"/>
                <a:gd name="connsiteX9" fmla="*/ 3289852 w 3411295"/>
                <a:gd name="connsiteY9" fmla="*/ 713906 h 1925563"/>
                <a:gd name="connsiteX10" fmla="*/ 3147921 w 3411295"/>
                <a:gd name="connsiteY10" fmla="*/ 371254 h 1925563"/>
                <a:gd name="connsiteX11" fmla="*/ 3095185 w 3411295"/>
                <a:gd name="connsiteY11" fmla="*/ 327743 h 1925563"/>
                <a:gd name="connsiteX0" fmla="*/ 3095185 w 3411295"/>
                <a:gd name="connsiteY0" fmla="*/ 327743 h 1925563"/>
                <a:gd name="connsiteX1" fmla="*/ 3411295 w 3411295"/>
                <a:gd name="connsiteY1" fmla="*/ 0 h 1925563"/>
                <a:gd name="connsiteX2" fmla="*/ 3411295 w 3411295"/>
                <a:gd name="connsiteY2" fmla="*/ 1920800 h 1925563"/>
                <a:gd name="connsiteX3" fmla="*/ 0 w 3411295"/>
                <a:gd name="connsiteY3" fmla="*/ 1925563 h 1925563"/>
                <a:gd name="connsiteX4" fmla="*/ 920508 w 3411295"/>
                <a:gd name="connsiteY4" fmla="*/ 1690614 h 1925563"/>
                <a:gd name="connsiteX5" fmla="*/ 1862305 w 3411295"/>
                <a:gd name="connsiteY5" fmla="*/ 1305934 h 1925563"/>
                <a:gd name="connsiteX6" fmla="*/ 2413764 w 3411295"/>
                <a:gd name="connsiteY6" fmla="*/ 997350 h 1925563"/>
                <a:gd name="connsiteX7" fmla="*/ 2462615 w 3411295"/>
                <a:gd name="connsiteY7" fmla="*/ 1056558 h 1925563"/>
                <a:gd name="connsiteX8" fmla="*/ 2805268 w 3411295"/>
                <a:gd name="connsiteY8" fmla="*/ 1198490 h 1925563"/>
                <a:gd name="connsiteX9" fmla="*/ 3289852 w 3411295"/>
                <a:gd name="connsiteY9" fmla="*/ 713906 h 1925563"/>
                <a:gd name="connsiteX10" fmla="*/ 3147921 w 3411295"/>
                <a:gd name="connsiteY10" fmla="*/ 371254 h 1925563"/>
                <a:gd name="connsiteX11" fmla="*/ 3095185 w 3411295"/>
                <a:gd name="connsiteY11" fmla="*/ 327743 h 1925563"/>
                <a:gd name="connsiteX0" fmla="*/ 3095185 w 3411295"/>
                <a:gd name="connsiteY0" fmla="*/ 327743 h 1925563"/>
                <a:gd name="connsiteX1" fmla="*/ 3411295 w 3411295"/>
                <a:gd name="connsiteY1" fmla="*/ 0 h 1925563"/>
                <a:gd name="connsiteX2" fmla="*/ 3411295 w 3411295"/>
                <a:gd name="connsiteY2" fmla="*/ 1920800 h 1925563"/>
                <a:gd name="connsiteX3" fmla="*/ 0 w 3411295"/>
                <a:gd name="connsiteY3" fmla="*/ 1925563 h 1925563"/>
                <a:gd name="connsiteX4" fmla="*/ 920508 w 3411295"/>
                <a:gd name="connsiteY4" fmla="*/ 1690614 h 1925563"/>
                <a:gd name="connsiteX5" fmla="*/ 1862305 w 3411295"/>
                <a:gd name="connsiteY5" fmla="*/ 1305934 h 1925563"/>
                <a:gd name="connsiteX6" fmla="*/ 2413764 w 3411295"/>
                <a:gd name="connsiteY6" fmla="*/ 997350 h 1925563"/>
                <a:gd name="connsiteX7" fmla="*/ 2462615 w 3411295"/>
                <a:gd name="connsiteY7" fmla="*/ 1056558 h 1925563"/>
                <a:gd name="connsiteX8" fmla="*/ 2805268 w 3411295"/>
                <a:gd name="connsiteY8" fmla="*/ 1198490 h 1925563"/>
                <a:gd name="connsiteX9" fmla="*/ 3289852 w 3411295"/>
                <a:gd name="connsiteY9" fmla="*/ 713906 h 1925563"/>
                <a:gd name="connsiteX10" fmla="*/ 3147921 w 3411295"/>
                <a:gd name="connsiteY10" fmla="*/ 371254 h 1925563"/>
                <a:gd name="connsiteX11" fmla="*/ 3095185 w 3411295"/>
                <a:gd name="connsiteY11" fmla="*/ 327743 h 1925563"/>
                <a:gd name="connsiteX0" fmla="*/ 3095185 w 3411295"/>
                <a:gd name="connsiteY0" fmla="*/ 327743 h 1925563"/>
                <a:gd name="connsiteX1" fmla="*/ 3411295 w 3411295"/>
                <a:gd name="connsiteY1" fmla="*/ 0 h 1925563"/>
                <a:gd name="connsiteX2" fmla="*/ 3411295 w 3411295"/>
                <a:gd name="connsiteY2" fmla="*/ 1920800 h 1925563"/>
                <a:gd name="connsiteX3" fmla="*/ 0 w 3411295"/>
                <a:gd name="connsiteY3" fmla="*/ 1925563 h 1925563"/>
                <a:gd name="connsiteX4" fmla="*/ 920508 w 3411295"/>
                <a:gd name="connsiteY4" fmla="*/ 1690614 h 1925563"/>
                <a:gd name="connsiteX5" fmla="*/ 1862305 w 3411295"/>
                <a:gd name="connsiteY5" fmla="*/ 1305934 h 1925563"/>
                <a:gd name="connsiteX6" fmla="*/ 2413764 w 3411295"/>
                <a:gd name="connsiteY6" fmla="*/ 997350 h 1925563"/>
                <a:gd name="connsiteX7" fmla="*/ 2462615 w 3411295"/>
                <a:gd name="connsiteY7" fmla="*/ 1056558 h 1925563"/>
                <a:gd name="connsiteX8" fmla="*/ 2805268 w 3411295"/>
                <a:gd name="connsiteY8" fmla="*/ 1198490 h 1925563"/>
                <a:gd name="connsiteX9" fmla="*/ 3289852 w 3411295"/>
                <a:gd name="connsiteY9" fmla="*/ 713906 h 1925563"/>
                <a:gd name="connsiteX10" fmla="*/ 3147921 w 3411295"/>
                <a:gd name="connsiteY10" fmla="*/ 371254 h 1925563"/>
                <a:gd name="connsiteX11" fmla="*/ 3095185 w 3411295"/>
                <a:gd name="connsiteY11" fmla="*/ 327743 h 1925563"/>
                <a:gd name="connsiteX0" fmla="*/ 3190145 w 3506255"/>
                <a:gd name="connsiteY0" fmla="*/ 327743 h 1925563"/>
                <a:gd name="connsiteX1" fmla="*/ 3506255 w 3506255"/>
                <a:gd name="connsiteY1" fmla="*/ 0 h 1925563"/>
                <a:gd name="connsiteX2" fmla="*/ 3506255 w 3506255"/>
                <a:gd name="connsiteY2" fmla="*/ 1920800 h 1925563"/>
                <a:gd name="connsiteX3" fmla="*/ 94960 w 3506255"/>
                <a:gd name="connsiteY3" fmla="*/ 1925563 h 1925563"/>
                <a:gd name="connsiteX4" fmla="*/ 1015468 w 3506255"/>
                <a:gd name="connsiteY4" fmla="*/ 1690614 h 1925563"/>
                <a:gd name="connsiteX5" fmla="*/ 1957265 w 3506255"/>
                <a:gd name="connsiteY5" fmla="*/ 1305934 h 1925563"/>
                <a:gd name="connsiteX6" fmla="*/ 2508724 w 3506255"/>
                <a:gd name="connsiteY6" fmla="*/ 997350 h 1925563"/>
                <a:gd name="connsiteX7" fmla="*/ 2557575 w 3506255"/>
                <a:gd name="connsiteY7" fmla="*/ 1056558 h 1925563"/>
                <a:gd name="connsiteX8" fmla="*/ 2900228 w 3506255"/>
                <a:gd name="connsiteY8" fmla="*/ 1198490 h 1925563"/>
                <a:gd name="connsiteX9" fmla="*/ 3384812 w 3506255"/>
                <a:gd name="connsiteY9" fmla="*/ 713906 h 1925563"/>
                <a:gd name="connsiteX10" fmla="*/ 3242881 w 3506255"/>
                <a:gd name="connsiteY10" fmla="*/ 371254 h 1925563"/>
                <a:gd name="connsiteX11" fmla="*/ 3190145 w 3506255"/>
                <a:gd name="connsiteY11" fmla="*/ 327743 h 1925563"/>
                <a:gd name="connsiteX0" fmla="*/ 3095185 w 3411295"/>
                <a:gd name="connsiteY0" fmla="*/ 327743 h 1925563"/>
                <a:gd name="connsiteX1" fmla="*/ 3411295 w 3411295"/>
                <a:gd name="connsiteY1" fmla="*/ 0 h 1925563"/>
                <a:gd name="connsiteX2" fmla="*/ 3411295 w 3411295"/>
                <a:gd name="connsiteY2" fmla="*/ 1920800 h 1925563"/>
                <a:gd name="connsiteX3" fmla="*/ 0 w 3411295"/>
                <a:gd name="connsiteY3" fmla="*/ 1925563 h 1925563"/>
                <a:gd name="connsiteX4" fmla="*/ 920508 w 3411295"/>
                <a:gd name="connsiteY4" fmla="*/ 1690614 h 1925563"/>
                <a:gd name="connsiteX5" fmla="*/ 1862305 w 3411295"/>
                <a:gd name="connsiteY5" fmla="*/ 1305934 h 1925563"/>
                <a:gd name="connsiteX6" fmla="*/ 2413764 w 3411295"/>
                <a:gd name="connsiteY6" fmla="*/ 997350 h 1925563"/>
                <a:gd name="connsiteX7" fmla="*/ 2462615 w 3411295"/>
                <a:gd name="connsiteY7" fmla="*/ 1056558 h 1925563"/>
                <a:gd name="connsiteX8" fmla="*/ 2805268 w 3411295"/>
                <a:gd name="connsiteY8" fmla="*/ 1198490 h 1925563"/>
                <a:gd name="connsiteX9" fmla="*/ 3289852 w 3411295"/>
                <a:gd name="connsiteY9" fmla="*/ 713906 h 1925563"/>
                <a:gd name="connsiteX10" fmla="*/ 3147921 w 3411295"/>
                <a:gd name="connsiteY10" fmla="*/ 371254 h 1925563"/>
                <a:gd name="connsiteX11" fmla="*/ 3095185 w 3411295"/>
                <a:gd name="connsiteY11" fmla="*/ 327743 h 1925563"/>
                <a:gd name="connsiteX0" fmla="*/ 3095185 w 3411295"/>
                <a:gd name="connsiteY0" fmla="*/ 327743 h 1925563"/>
                <a:gd name="connsiteX1" fmla="*/ 3411295 w 3411295"/>
                <a:gd name="connsiteY1" fmla="*/ 0 h 1925563"/>
                <a:gd name="connsiteX2" fmla="*/ 3411295 w 3411295"/>
                <a:gd name="connsiteY2" fmla="*/ 1920800 h 1925563"/>
                <a:gd name="connsiteX3" fmla="*/ 0 w 3411295"/>
                <a:gd name="connsiteY3" fmla="*/ 1925563 h 1925563"/>
                <a:gd name="connsiteX4" fmla="*/ 958608 w 3411295"/>
                <a:gd name="connsiteY4" fmla="*/ 1695377 h 1925563"/>
                <a:gd name="connsiteX5" fmla="*/ 1862305 w 3411295"/>
                <a:gd name="connsiteY5" fmla="*/ 1305934 h 1925563"/>
                <a:gd name="connsiteX6" fmla="*/ 2413764 w 3411295"/>
                <a:gd name="connsiteY6" fmla="*/ 997350 h 1925563"/>
                <a:gd name="connsiteX7" fmla="*/ 2462615 w 3411295"/>
                <a:gd name="connsiteY7" fmla="*/ 1056558 h 1925563"/>
                <a:gd name="connsiteX8" fmla="*/ 2805268 w 3411295"/>
                <a:gd name="connsiteY8" fmla="*/ 1198490 h 1925563"/>
                <a:gd name="connsiteX9" fmla="*/ 3289852 w 3411295"/>
                <a:gd name="connsiteY9" fmla="*/ 713906 h 1925563"/>
                <a:gd name="connsiteX10" fmla="*/ 3147921 w 3411295"/>
                <a:gd name="connsiteY10" fmla="*/ 371254 h 1925563"/>
                <a:gd name="connsiteX11" fmla="*/ 3095185 w 3411295"/>
                <a:gd name="connsiteY11" fmla="*/ 327743 h 1925563"/>
                <a:gd name="connsiteX0" fmla="*/ 3095185 w 3411295"/>
                <a:gd name="connsiteY0" fmla="*/ 327743 h 1925563"/>
                <a:gd name="connsiteX1" fmla="*/ 3411295 w 3411295"/>
                <a:gd name="connsiteY1" fmla="*/ 0 h 1925563"/>
                <a:gd name="connsiteX2" fmla="*/ 3411295 w 3411295"/>
                <a:gd name="connsiteY2" fmla="*/ 1920800 h 1925563"/>
                <a:gd name="connsiteX3" fmla="*/ 0 w 3411295"/>
                <a:gd name="connsiteY3" fmla="*/ 1925563 h 1925563"/>
                <a:gd name="connsiteX4" fmla="*/ 958608 w 3411295"/>
                <a:gd name="connsiteY4" fmla="*/ 1695377 h 1925563"/>
                <a:gd name="connsiteX5" fmla="*/ 1862305 w 3411295"/>
                <a:gd name="connsiteY5" fmla="*/ 1305934 h 1925563"/>
                <a:gd name="connsiteX6" fmla="*/ 2413764 w 3411295"/>
                <a:gd name="connsiteY6" fmla="*/ 997350 h 1925563"/>
                <a:gd name="connsiteX7" fmla="*/ 2462615 w 3411295"/>
                <a:gd name="connsiteY7" fmla="*/ 1056558 h 1925563"/>
                <a:gd name="connsiteX8" fmla="*/ 2805268 w 3411295"/>
                <a:gd name="connsiteY8" fmla="*/ 1198490 h 1925563"/>
                <a:gd name="connsiteX9" fmla="*/ 3289852 w 3411295"/>
                <a:gd name="connsiteY9" fmla="*/ 713906 h 1925563"/>
                <a:gd name="connsiteX10" fmla="*/ 3147921 w 3411295"/>
                <a:gd name="connsiteY10" fmla="*/ 371254 h 1925563"/>
                <a:gd name="connsiteX11" fmla="*/ 3095185 w 3411295"/>
                <a:gd name="connsiteY11" fmla="*/ 327743 h 1925563"/>
                <a:gd name="connsiteX0" fmla="*/ 3095185 w 3411295"/>
                <a:gd name="connsiteY0" fmla="*/ 327743 h 1925563"/>
                <a:gd name="connsiteX1" fmla="*/ 3411295 w 3411295"/>
                <a:gd name="connsiteY1" fmla="*/ 0 h 1925563"/>
                <a:gd name="connsiteX2" fmla="*/ 3411295 w 3411295"/>
                <a:gd name="connsiteY2" fmla="*/ 1920800 h 1925563"/>
                <a:gd name="connsiteX3" fmla="*/ 0 w 3411295"/>
                <a:gd name="connsiteY3" fmla="*/ 1925563 h 1925563"/>
                <a:gd name="connsiteX4" fmla="*/ 958608 w 3411295"/>
                <a:gd name="connsiteY4" fmla="*/ 1695377 h 1925563"/>
                <a:gd name="connsiteX5" fmla="*/ 2413764 w 3411295"/>
                <a:gd name="connsiteY5" fmla="*/ 997350 h 1925563"/>
                <a:gd name="connsiteX6" fmla="*/ 2462615 w 3411295"/>
                <a:gd name="connsiteY6" fmla="*/ 1056558 h 1925563"/>
                <a:gd name="connsiteX7" fmla="*/ 2805268 w 3411295"/>
                <a:gd name="connsiteY7" fmla="*/ 1198490 h 1925563"/>
                <a:gd name="connsiteX8" fmla="*/ 3289852 w 3411295"/>
                <a:gd name="connsiteY8" fmla="*/ 713906 h 1925563"/>
                <a:gd name="connsiteX9" fmla="*/ 3147921 w 3411295"/>
                <a:gd name="connsiteY9" fmla="*/ 371254 h 1925563"/>
                <a:gd name="connsiteX10" fmla="*/ 3095185 w 3411295"/>
                <a:gd name="connsiteY10" fmla="*/ 327743 h 1925563"/>
                <a:gd name="connsiteX0" fmla="*/ 3095185 w 3411295"/>
                <a:gd name="connsiteY0" fmla="*/ 327743 h 1925563"/>
                <a:gd name="connsiteX1" fmla="*/ 3411295 w 3411295"/>
                <a:gd name="connsiteY1" fmla="*/ 0 h 1925563"/>
                <a:gd name="connsiteX2" fmla="*/ 3411295 w 3411295"/>
                <a:gd name="connsiteY2" fmla="*/ 1920800 h 1925563"/>
                <a:gd name="connsiteX3" fmla="*/ 0 w 3411295"/>
                <a:gd name="connsiteY3" fmla="*/ 1925563 h 1925563"/>
                <a:gd name="connsiteX4" fmla="*/ 1544396 w 3411295"/>
                <a:gd name="connsiteY4" fmla="*/ 1581077 h 1925563"/>
                <a:gd name="connsiteX5" fmla="*/ 2413764 w 3411295"/>
                <a:gd name="connsiteY5" fmla="*/ 997350 h 1925563"/>
                <a:gd name="connsiteX6" fmla="*/ 2462615 w 3411295"/>
                <a:gd name="connsiteY6" fmla="*/ 1056558 h 1925563"/>
                <a:gd name="connsiteX7" fmla="*/ 2805268 w 3411295"/>
                <a:gd name="connsiteY7" fmla="*/ 1198490 h 1925563"/>
                <a:gd name="connsiteX8" fmla="*/ 3289852 w 3411295"/>
                <a:gd name="connsiteY8" fmla="*/ 713906 h 1925563"/>
                <a:gd name="connsiteX9" fmla="*/ 3147921 w 3411295"/>
                <a:gd name="connsiteY9" fmla="*/ 371254 h 1925563"/>
                <a:gd name="connsiteX10" fmla="*/ 3095185 w 3411295"/>
                <a:gd name="connsiteY10" fmla="*/ 327743 h 1925563"/>
                <a:gd name="connsiteX0" fmla="*/ 3095185 w 3411295"/>
                <a:gd name="connsiteY0" fmla="*/ 327743 h 1925563"/>
                <a:gd name="connsiteX1" fmla="*/ 3411295 w 3411295"/>
                <a:gd name="connsiteY1" fmla="*/ 0 h 1925563"/>
                <a:gd name="connsiteX2" fmla="*/ 3411295 w 3411295"/>
                <a:gd name="connsiteY2" fmla="*/ 1920800 h 1925563"/>
                <a:gd name="connsiteX3" fmla="*/ 0 w 3411295"/>
                <a:gd name="connsiteY3" fmla="*/ 1925563 h 1925563"/>
                <a:gd name="connsiteX4" fmla="*/ 1544396 w 3411295"/>
                <a:gd name="connsiteY4" fmla="*/ 1581077 h 1925563"/>
                <a:gd name="connsiteX5" fmla="*/ 2413764 w 3411295"/>
                <a:gd name="connsiteY5" fmla="*/ 997350 h 1925563"/>
                <a:gd name="connsiteX6" fmla="*/ 2462615 w 3411295"/>
                <a:gd name="connsiteY6" fmla="*/ 1056558 h 1925563"/>
                <a:gd name="connsiteX7" fmla="*/ 2805268 w 3411295"/>
                <a:gd name="connsiteY7" fmla="*/ 1198490 h 1925563"/>
                <a:gd name="connsiteX8" fmla="*/ 3289852 w 3411295"/>
                <a:gd name="connsiteY8" fmla="*/ 713906 h 1925563"/>
                <a:gd name="connsiteX9" fmla="*/ 3147921 w 3411295"/>
                <a:gd name="connsiteY9" fmla="*/ 371254 h 1925563"/>
                <a:gd name="connsiteX10" fmla="*/ 3095185 w 3411295"/>
                <a:gd name="connsiteY10" fmla="*/ 327743 h 1925563"/>
                <a:gd name="connsiteX0" fmla="*/ 3095185 w 3411295"/>
                <a:gd name="connsiteY0" fmla="*/ 327743 h 1925563"/>
                <a:gd name="connsiteX1" fmla="*/ 3411295 w 3411295"/>
                <a:gd name="connsiteY1" fmla="*/ 0 h 1925563"/>
                <a:gd name="connsiteX2" fmla="*/ 3411295 w 3411295"/>
                <a:gd name="connsiteY2" fmla="*/ 1920800 h 1925563"/>
                <a:gd name="connsiteX3" fmla="*/ 0 w 3411295"/>
                <a:gd name="connsiteY3" fmla="*/ 1925563 h 1925563"/>
                <a:gd name="connsiteX4" fmla="*/ 1434859 w 3411295"/>
                <a:gd name="connsiteY4" fmla="*/ 1566790 h 1925563"/>
                <a:gd name="connsiteX5" fmla="*/ 2413764 w 3411295"/>
                <a:gd name="connsiteY5" fmla="*/ 997350 h 1925563"/>
                <a:gd name="connsiteX6" fmla="*/ 2462615 w 3411295"/>
                <a:gd name="connsiteY6" fmla="*/ 1056558 h 1925563"/>
                <a:gd name="connsiteX7" fmla="*/ 2805268 w 3411295"/>
                <a:gd name="connsiteY7" fmla="*/ 1198490 h 1925563"/>
                <a:gd name="connsiteX8" fmla="*/ 3289852 w 3411295"/>
                <a:gd name="connsiteY8" fmla="*/ 713906 h 1925563"/>
                <a:gd name="connsiteX9" fmla="*/ 3147921 w 3411295"/>
                <a:gd name="connsiteY9" fmla="*/ 371254 h 1925563"/>
                <a:gd name="connsiteX10" fmla="*/ 3095185 w 3411295"/>
                <a:gd name="connsiteY10" fmla="*/ 327743 h 1925563"/>
                <a:gd name="connsiteX0" fmla="*/ 3095185 w 3411295"/>
                <a:gd name="connsiteY0" fmla="*/ 327743 h 1925563"/>
                <a:gd name="connsiteX1" fmla="*/ 3411295 w 3411295"/>
                <a:gd name="connsiteY1" fmla="*/ 0 h 1925563"/>
                <a:gd name="connsiteX2" fmla="*/ 3411295 w 3411295"/>
                <a:gd name="connsiteY2" fmla="*/ 1920800 h 1925563"/>
                <a:gd name="connsiteX3" fmla="*/ 0 w 3411295"/>
                <a:gd name="connsiteY3" fmla="*/ 1925563 h 1925563"/>
                <a:gd name="connsiteX4" fmla="*/ 1449146 w 3411295"/>
                <a:gd name="connsiteY4" fmla="*/ 1595365 h 1925563"/>
                <a:gd name="connsiteX5" fmla="*/ 2413764 w 3411295"/>
                <a:gd name="connsiteY5" fmla="*/ 997350 h 1925563"/>
                <a:gd name="connsiteX6" fmla="*/ 2462615 w 3411295"/>
                <a:gd name="connsiteY6" fmla="*/ 1056558 h 1925563"/>
                <a:gd name="connsiteX7" fmla="*/ 2805268 w 3411295"/>
                <a:gd name="connsiteY7" fmla="*/ 1198490 h 1925563"/>
                <a:gd name="connsiteX8" fmla="*/ 3289852 w 3411295"/>
                <a:gd name="connsiteY8" fmla="*/ 713906 h 1925563"/>
                <a:gd name="connsiteX9" fmla="*/ 3147921 w 3411295"/>
                <a:gd name="connsiteY9" fmla="*/ 371254 h 1925563"/>
                <a:gd name="connsiteX10" fmla="*/ 3095185 w 3411295"/>
                <a:gd name="connsiteY10" fmla="*/ 327743 h 1925563"/>
                <a:gd name="connsiteX0" fmla="*/ 3095185 w 3411295"/>
                <a:gd name="connsiteY0" fmla="*/ 327743 h 1925563"/>
                <a:gd name="connsiteX1" fmla="*/ 3411295 w 3411295"/>
                <a:gd name="connsiteY1" fmla="*/ 0 h 1925563"/>
                <a:gd name="connsiteX2" fmla="*/ 3411295 w 3411295"/>
                <a:gd name="connsiteY2" fmla="*/ 1920800 h 1925563"/>
                <a:gd name="connsiteX3" fmla="*/ 0 w 3411295"/>
                <a:gd name="connsiteY3" fmla="*/ 1925563 h 1925563"/>
                <a:gd name="connsiteX4" fmla="*/ 1449146 w 3411295"/>
                <a:gd name="connsiteY4" fmla="*/ 1595365 h 1925563"/>
                <a:gd name="connsiteX5" fmla="*/ 2413764 w 3411295"/>
                <a:gd name="connsiteY5" fmla="*/ 997350 h 1925563"/>
                <a:gd name="connsiteX6" fmla="*/ 2462615 w 3411295"/>
                <a:gd name="connsiteY6" fmla="*/ 1056558 h 1925563"/>
                <a:gd name="connsiteX7" fmla="*/ 2805268 w 3411295"/>
                <a:gd name="connsiteY7" fmla="*/ 1198490 h 1925563"/>
                <a:gd name="connsiteX8" fmla="*/ 3289852 w 3411295"/>
                <a:gd name="connsiteY8" fmla="*/ 713906 h 1925563"/>
                <a:gd name="connsiteX9" fmla="*/ 3147921 w 3411295"/>
                <a:gd name="connsiteY9" fmla="*/ 371254 h 1925563"/>
                <a:gd name="connsiteX10" fmla="*/ 3095185 w 3411295"/>
                <a:gd name="connsiteY10" fmla="*/ 327743 h 1925563"/>
                <a:gd name="connsiteX0" fmla="*/ 3095185 w 3411295"/>
                <a:gd name="connsiteY0" fmla="*/ 327743 h 1925563"/>
                <a:gd name="connsiteX1" fmla="*/ 3411295 w 3411295"/>
                <a:gd name="connsiteY1" fmla="*/ 0 h 1925563"/>
                <a:gd name="connsiteX2" fmla="*/ 3411295 w 3411295"/>
                <a:gd name="connsiteY2" fmla="*/ 1920800 h 1925563"/>
                <a:gd name="connsiteX3" fmla="*/ 0 w 3411295"/>
                <a:gd name="connsiteY3" fmla="*/ 1925563 h 1925563"/>
                <a:gd name="connsiteX4" fmla="*/ 1463434 w 3411295"/>
                <a:gd name="connsiteY4" fmla="*/ 1652515 h 1925563"/>
                <a:gd name="connsiteX5" fmla="*/ 2413764 w 3411295"/>
                <a:gd name="connsiteY5" fmla="*/ 997350 h 1925563"/>
                <a:gd name="connsiteX6" fmla="*/ 2462615 w 3411295"/>
                <a:gd name="connsiteY6" fmla="*/ 1056558 h 1925563"/>
                <a:gd name="connsiteX7" fmla="*/ 2805268 w 3411295"/>
                <a:gd name="connsiteY7" fmla="*/ 1198490 h 1925563"/>
                <a:gd name="connsiteX8" fmla="*/ 3289852 w 3411295"/>
                <a:gd name="connsiteY8" fmla="*/ 713906 h 1925563"/>
                <a:gd name="connsiteX9" fmla="*/ 3147921 w 3411295"/>
                <a:gd name="connsiteY9" fmla="*/ 371254 h 1925563"/>
                <a:gd name="connsiteX10" fmla="*/ 3095185 w 3411295"/>
                <a:gd name="connsiteY10" fmla="*/ 327743 h 1925563"/>
                <a:gd name="connsiteX0" fmla="*/ 3095185 w 3411295"/>
                <a:gd name="connsiteY0" fmla="*/ 189631 h 1787451"/>
                <a:gd name="connsiteX1" fmla="*/ 3411295 w 3411295"/>
                <a:gd name="connsiteY1" fmla="*/ 0 h 1787451"/>
                <a:gd name="connsiteX2" fmla="*/ 3411295 w 3411295"/>
                <a:gd name="connsiteY2" fmla="*/ 1782688 h 1787451"/>
                <a:gd name="connsiteX3" fmla="*/ 0 w 3411295"/>
                <a:gd name="connsiteY3" fmla="*/ 1787451 h 1787451"/>
                <a:gd name="connsiteX4" fmla="*/ 1463434 w 3411295"/>
                <a:gd name="connsiteY4" fmla="*/ 1514403 h 1787451"/>
                <a:gd name="connsiteX5" fmla="*/ 2413764 w 3411295"/>
                <a:gd name="connsiteY5" fmla="*/ 859238 h 1787451"/>
                <a:gd name="connsiteX6" fmla="*/ 2462615 w 3411295"/>
                <a:gd name="connsiteY6" fmla="*/ 918446 h 1787451"/>
                <a:gd name="connsiteX7" fmla="*/ 2805268 w 3411295"/>
                <a:gd name="connsiteY7" fmla="*/ 1060378 h 1787451"/>
                <a:gd name="connsiteX8" fmla="*/ 3289852 w 3411295"/>
                <a:gd name="connsiteY8" fmla="*/ 575794 h 1787451"/>
                <a:gd name="connsiteX9" fmla="*/ 3147921 w 3411295"/>
                <a:gd name="connsiteY9" fmla="*/ 233142 h 1787451"/>
                <a:gd name="connsiteX10" fmla="*/ 3095185 w 3411295"/>
                <a:gd name="connsiteY10" fmla="*/ 189631 h 1787451"/>
                <a:gd name="connsiteX0" fmla="*/ 3095185 w 3411295"/>
                <a:gd name="connsiteY0" fmla="*/ 189631 h 1787451"/>
                <a:gd name="connsiteX1" fmla="*/ 3411295 w 3411295"/>
                <a:gd name="connsiteY1" fmla="*/ 0 h 1787451"/>
                <a:gd name="connsiteX2" fmla="*/ 3411295 w 3411295"/>
                <a:gd name="connsiteY2" fmla="*/ 1782688 h 1787451"/>
                <a:gd name="connsiteX3" fmla="*/ 0 w 3411295"/>
                <a:gd name="connsiteY3" fmla="*/ 1787451 h 1787451"/>
                <a:gd name="connsiteX4" fmla="*/ 1463434 w 3411295"/>
                <a:gd name="connsiteY4" fmla="*/ 1514403 h 1787451"/>
                <a:gd name="connsiteX5" fmla="*/ 2413764 w 3411295"/>
                <a:gd name="connsiteY5" fmla="*/ 859238 h 1787451"/>
                <a:gd name="connsiteX6" fmla="*/ 2462615 w 3411295"/>
                <a:gd name="connsiteY6" fmla="*/ 918446 h 1787451"/>
                <a:gd name="connsiteX7" fmla="*/ 2805268 w 3411295"/>
                <a:gd name="connsiteY7" fmla="*/ 1060378 h 1787451"/>
                <a:gd name="connsiteX8" fmla="*/ 3289852 w 3411295"/>
                <a:gd name="connsiteY8" fmla="*/ 575794 h 1787451"/>
                <a:gd name="connsiteX9" fmla="*/ 3147921 w 3411295"/>
                <a:gd name="connsiteY9" fmla="*/ 233142 h 1787451"/>
                <a:gd name="connsiteX10" fmla="*/ 3095185 w 3411295"/>
                <a:gd name="connsiteY10" fmla="*/ 189631 h 1787451"/>
                <a:gd name="connsiteX0" fmla="*/ 2697517 w 3013627"/>
                <a:gd name="connsiteY0" fmla="*/ 189631 h 1785070"/>
                <a:gd name="connsiteX1" fmla="*/ 3013627 w 3013627"/>
                <a:gd name="connsiteY1" fmla="*/ 0 h 1785070"/>
                <a:gd name="connsiteX2" fmla="*/ 3013627 w 3013627"/>
                <a:gd name="connsiteY2" fmla="*/ 1782688 h 1785070"/>
                <a:gd name="connsiteX3" fmla="*/ 0 w 3013627"/>
                <a:gd name="connsiteY3" fmla="*/ 1785070 h 1785070"/>
                <a:gd name="connsiteX4" fmla="*/ 1065766 w 3013627"/>
                <a:gd name="connsiteY4" fmla="*/ 1514403 h 1785070"/>
                <a:gd name="connsiteX5" fmla="*/ 2016096 w 3013627"/>
                <a:gd name="connsiteY5" fmla="*/ 859238 h 1785070"/>
                <a:gd name="connsiteX6" fmla="*/ 2064947 w 3013627"/>
                <a:gd name="connsiteY6" fmla="*/ 918446 h 1785070"/>
                <a:gd name="connsiteX7" fmla="*/ 2407600 w 3013627"/>
                <a:gd name="connsiteY7" fmla="*/ 1060378 h 1785070"/>
                <a:gd name="connsiteX8" fmla="*/ 2892184 w 3013627"/>
                <a:gd name="connsiteY8" fmla="*/ 575794 h 1785070"/>
                <a:gd name="connsiteX9" fmla="*/ 2750253 w 3013627"/>
                <a:gd name="connsiteY9" fmla="*/ 233142 h 1785070"/>
                <a:gd name="connsiteX10" fmla="*/ 2697517 w 3013627"/>
                <a:gd name="connsiteY10" fmla="*/ 189631 h 1785070"/>
                <a:gd name="connsiteX0" fmla="*/ 2697517 w 3013627"/>
                <a:gd name="connsiteY0" fmla="*/ 189631 h 1785070"/>
                <a:gd name="connsiteX1" fmla="*/ 3013627 w 3013627"/>
                <a:gd name="connsiteY1" fmla="*/ 0 h 1785070"/>
                <a:gd name="connsiteX2" fmla="*/ 3013627 w 3013627"/>
                <a:gd name="connsiteY2" fmla="*/ 1782688 h 1785070"/>
                <a:gd name="connsiteX3" fmla="*/ 0 w 3013627"/>
                <a:gd name="connsiteY3" fmla="*/ 1785070 h 1785070"/>
                <a:gd name="connsiteX4" fmla="*/ 1091166 w 3013627"/>
                <a:gd name="connsiteY4" fmla="*/ 1419153 h 1785070"/>
                <a:gd name="connsiteX5" fmla="*/ 2016096 w 3013627"/>
                <a:gd name="connsiteY5" fmla="*/ 859238 h 1785070"/>
                <a:gd name="connsiteX6" fmla="*/ 2064947 w 3013627"/>
                <a:gd name="connsiteY6" fmla="*/ 918446 h 1785070"/>
                <a:gd name="connsiteX7" fmla="*/ 2407600 w 3013627"/>
                <a:gd name="connsiteY7" fmla="*/ 1060378 h 1785070"/>
                <a:gd name="connsiteX8" fmla="*/ 2892184 w 3013627"/>
                <a:gd name="connsiteY8" fmla="*/ 575794 h 1785070"/>
                <a:gd name="connsiteX9" fmla="*/ 2750253 w 3013627"/>
                <a:gd name="connsiteY9" fmla="*/ 233142 h 1785070"/>
                <a:gd name="connsiteX10" fmla="*/ 2697517 w 3013627"/>
                <a:gd name="connsiteY10" fmla="*/ 189631 h 1785070"/>
                <a:gd name="connsiteX0" fmla="*/ 2697517 w 3013627"/>
                <a:gd name="connsiteY0" fmla="*/ 189631 h 1785070"/>
                <a:gd name="connsiteX1" fmla="*/ 3013627 w 3013627"/>
                <a:gd name="connsiteY1" fmla="*/ 0 h 1785070"/>
                <a:gd name="connsiteX2" fmla="*/ 3013627 w 3013627"/>
                <a:gd name="connsiteY2" fmla="*/ 1782688 h 1785070"/>
                <a:gd name="connsiteX3" fmla="*/ 0 w 3013627"/>
                <a:gd name="connsiteY3" fmla="*/ 1785070 h 1785070"/>
                <a:gd name="connsiteX4" fmla="*/ 1091166 w 3013627"/>
                <a:gd name="connsiteY4" fmla="*/ 1419153 h 1785070"/>
                <a:gd name="connsiteX5" fmla="*/ 2016096 w 3013627"/>
                <a:gd name="connsiteY5" fmla="*/ 859238 h 1785070"/>
                <a:gd name="connsiteX6" fmla="*/ 2064947 w 3013627"/>
                <a:gd name="connsiteY6" fmla="*/ 918446 h 1785070"/>
                <a:gd name="connsiteX7" fmla="*/ 2407600 w 3013627"/>
                <a:gd name="connsiteY7" fmla="*/ 1060378 h 1785070"/>
                <a:gd name="connsiteX8" fmla="*/ 2892184 w 3013627"/>
                <a:gd name="connsiteY8" fmla="*/ 575794 h 1785070"/>
                <a:gd name="connsiteX9" fmla="*/ 2750253 w 3013627"/>
                <a:gd name="connsiteY9" fmla="*/ 233142 h 1785070"/>
                <a:gd name="connsiteX10" fmla="*/ 2697517 w 3013627"/>
                <a:gd name="connsiteY10" fmla="*/ 189631 h 1785070"/>
                <a:gd name="connsiteX0" fmla="*/ 2750253 w 3013627"/>
                <a:gd name="connsiteY0" fmla="*/ 233142 h 1785070"/>
                <a:gd name="connsiteX1" fmla="*/ 3013627 w 3013627"/>
                <a:gd name="connsiteY1" fmla="*/ 0 h 1785070"/>
                <a:gd name="connsiteX2" fmla="*/ 3013627 w 3013627"/>
                <a:gd name="connsiteY2" fmla="*/ 1782688 h 1785070"/>
                <a:gd name="connsiteX3" fmla="*/ 0 w 3013627"/>
                <a:gd name="connsiteY3" fmla="*/ 1785070 h 1785070"/>
                <a:gd name="connsiteX4" fmla="*/ 1091166 w 3013627"/>
                <a:gd name="connsiteY4" fmla="*/ 1419153 h 1785070"/>
                <a:gd name="connsiteX5" fmla="*/ 2016096 w 3013627"/>
                <a:gd name="connsiteY5" fmla="*/ 859238 h 1785070"/>
                <a:gd name="connsiteX6" fmla="*/ 2064947 w 3013627"/>
                <a:gd name="connsiteY6" fmla="*/ 918446 h 1785070"/>
                <a:gd name="connsiteX7" fmla="*/ 2407600 w 3013627"/>
                <a:gd name="connsiteY7" fmla="*/ 1060378 h 1785070"/>
                <a:gd name="connsiteX8" fmla="*/ 2892184 w 3013627"/>
                <a:gd name="connsiteY8" fmla="*/ 575794 h 1785070"/>
                <a:gd name="connsiteX9" fmla="*/ 2750253 w 3013627"/>
                <a:gd name="connsiteY9" fmla="*/ 233142 h 1785070"/>
                <a:gd name="connsiteX0" fmla="*/ 2750253 w 3013627"/>
                <a:gd name="connsiteY0" fmla="*/ 233142 h 1785070"/>
                <a:gd name="connsiteX1" fmla="*/ 3013627 w 3013627"/>
                <a:gd name="connsiteY1" fmla="*/ 0 h 1785070"/>
                <a:gd name="connsiteX2" fmla="*/ 3013627 w 3013627"/>
                <a:gd name="connsiteY2" fmla="*/ 1782688 h 1785070"/>
                <a:gd name="connsiteX3" fmla="*/ 0 w 3013627"/>
                <a:gd name="connsiteY3" fmla="*/ 1785070 h 1785070"/>
                <a:gd name="connsiteX4" fmla="*/ 1091166 w 3013627"/>
                <a:gd name="connsiteY4" fmla="*/ 1419153 h 1785070"/>
                <a:gd name="connsiteX5" fmla="*/ 2064947 w 3013627"/>
                <a:gd name="connsiteY5" fmla="*/ 918446 h 1785070"/>
                <a:gd name="connsiteX6" fmla="*/ 2407600 w 3013627"/>
                <a:gd name="connsiteY6" fmla="*/ 1060378 h 1785070"/>
                <a:gd name="connsiteX7" fmla="*/ 2892184 w 3013627"/>
                <a:gd name="connsiteY7" fmla="*/ 575794 h 1785070"/>
                <a:gd name="connsiteX8" fmla="*/ 2750253 w 3013627"/>
                <a:gd name="connsiteY8" fmla="*/ 233142 h 1785070"/>
                <a:gd name="connsiteX0" fmla="*/ 2750253 w 3013627"/>
                <a:gd name="connsiteY0" fmla="*/ 233142 h 1785070"/>
                <a:gd name="connsiteX1" fmla="*/ 3013627 w 3013627"/>
                <a:gd name="connsiteY1" fmla="*/ 0 h 1785070"/>
                <a:gd name="connsiteX2" fmla="*/ 3013627 w 3013627"/>
                <a:gd name="connsiteY2" fmla="*/ 1782688 h 1785070"/>
                <a:gd name="connsiteX3" fmla="*/ 0 w 3013627"/>
                <a:gd name="connsiteY3" fmla="*/ 1785070 h 1785070"/>
                <a:gd name="connsiteX4" fmla="*/ 1119741 w 3013627"/>
                <a:gd name="connsiteY4" fmla="*/ 1388197 h 1785070"/>
                <a:gd name="connsiteX5" fmla="*/ 2064947 w 3013627"/>
                <a:gd name="connsiteY5" fmla="*/ 918446 h 1785070"/>
                <a:gd name="connsiteX6" fmla="*/ 2407600 w 3013627"/>
                <a:gd name="connsiteY6" fmla="*/ 1060378 h 1785070"/>
                <a:gd name="connsiteX7" fmla="*/ 2892184 w 3013627"/>
                <a:gd name="connsiteY7" fmla="*/ 575794 h 1785070"/>
                <a:gd name="connsiteX8" fmla="*/ 2750253 w 3013627"/>
                <a:gd name="connsiteY8" fmla="*/ 233142 h 1785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13627" h="1785070">
                  <a:moveTo>
                    <a:pt x="2750253" y="233142"/>
                  </a:moveTo>
                  <a:lnTo>
                    <a:pt x="3013627" y="0"/>
                  </a:lnTo>
                  <a:lnTo>
                    <a:pt x="3013627" y="1782688"/>
                  </a:lnTo>
                  <a:lnTo>
                    <a:pt x="0" y="1785070"/>
                  </a:lnTo>
                  <a:cubicBezTo>
                    <a:pt x="460254" y="1667595"/>
                    <a:pt x="775583" y="1532634"/>
                    <a:pt x="1119741" y="1388197"/>
                  </a:cubicBezTo>
                  <a:cubicBezTo>
                    <a:pt x="1463899" y="1243760"/>
                    <a:pt x="1845541" y="978242"/>
                    <a:pt x="2064947" y="918446"/>
                  </a:cubicBezTo>
                  <a:cubicBezTo>
                    <a:pt x="2152640" y="1006139"/>
                    <a:pt x="2273786" y="1060378"/>
                    <a:pt x="2407600" y="1060378"/>
                  </a:cubicBezTo>
                  <a:cubicBezTo>
                    <a:pt x="2675228" y="1060378"/>
                    <a:pt x="2892184" y="843422"/>
                    <a:pt x="2892184" y="575794"/>
                  </a:cubicBezTo>
                  <a:cubicBezTo>
                    <a:pt x="2892184" y="441980"/>
                    <a:pt x="2837945" y="320834"/>
                    <a:pt x="2750253" y="23314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extrusionH="19050" contourW="12700">
              <a:bevelT w="57150" h="25400"/>
              <a:bevelB w="6350" h="0"/>
              <a:extrusionClr>
                <a:schemeClr val="bg1">
                  <a:lumMod val="75000"/>
                </a:schemeClr>
              </a:extrusionClr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CC7BD77-0C2A-4FFD-B98A-A8CBD7DF91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222423" y="5255419"/>
              <a:ext cx="722091" cy="741048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538" y="516739"/>
            <a:ext cx="10515600" cy="609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BDC628-C654-3473-34EB-E5169B7BA2DB}"/>
              </a:ext>
            </a:extLst>
          </p:cNvPr>
          <p:cNvSpPr txBox="1"/>
          <p:nvPr userDrawn="1"/>
        </p:nvSpPr>
        <p:spPr>
          <a:xfrm>
            <a:off x="0" y="6658417"/>
            <a:ext cx="941141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800" spc="50"/>
              <a:t>CANECT Water and Wastewater: Regulation and Compliance Course - Vaughan, Ontario - April, 2024</a:t>
            </a:r>
            <a:endParaRPr lang="en-US" sz="8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A546D-562E-14A9-116D-4C7298C0B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49"/>
            <a:ext cx="1346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BE9C64E3-0318-4067-890A-FF80F9542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5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200" b="1" kern="1200" cap="small" baseline="0" dirty="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18" Type="http://schemas.openxmlformats.org/officeDocument/2006/relationships/diagramData" Target="../diagrams/data5.xml"/><Relationship Id="rId26" Type="http://schemas.openxmlformats.org/officeDocument/2006/relationships/diagramColors" Target="../diagrams/colors6.xml"/><Relationship Id="rId3" Type="http://schemas.openxmlformats.org/officeDocument/2006/relationships/diagramData" Target="../diagrams/data2.xml"/><Relationship Id="rId21" Type="http://schemas.openxmlformats.org/officeDocument/2006/relationships/diagramColors" Target="../diagrams/colors5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5" Type="http://schemas.openxmlformats.org/officeDocument/2006/relationships/diagramQuickStyle" Target="../diagrams/quickStyle6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4.xml"/><Relationship Id="rId20" Type="http://schemas.openxmlformats.org/officeDocument/2006/relationships/diagramQuickStyle" Target="../diagrams/quickStyl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24" Type="http://schemas.openxmlformats.org/officeDocument/2006/relationships/diagramLayout" Target="../diagrams/layout6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23" Type="http://schemas.openxmlformats.org/officeDocument/2006/relationships/diagramData" Target="../diagrams/data6.xml"/><Relationship Id="rId10" Type="http://schemas.openxmlformats.org/officeDocument/2006/relationships/diagramQuickStyle" Target="../diagrams/quickStyle3.xml"/><Relationship Id="rId19" Type="http://schemas.openxmlformats.org/officeDocument/2006/relationships/diagramLayout" Target="../diagrams/layout5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Relationship Id="rId22" Type="http://schemas.microsoft.com/office/2007/relationships/diagramDrawing" Target="../diagrams/drawing5.xml"/><Relationship Id="rId27" Type="http://schemas.microsoft.com/office/2007/relationships/diagramDrawing" Target="../diagrams/drawin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93385B-C4CA-4D36-972D-7C209BADA0E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Structure of Legislative Requirements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F6C9ED-DDC5-4ED0-9D1F-F8D0AF263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Water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365183-A15F-48EC-9D7F-1489AC386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C64E3-0318-4067-890A-FF80F9542C33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958120632"/>
              </p:ext>
            </p:extLst>
          </p:nvPr>
        </p:nvGraphicFramePr>
        <p:xfrm>
          <a:off x="994602" y="1450137"/>
          <a:ext cx="9410316" cy="4867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Graphic 3" descr="A puzzle">
            <a:extLst>
              <a:ext uri="{FF2B5EF4-FFF2-40B4-BE49-F238E27FC236}">
                <a16:creationId xmlns:a16="http://schemas.microsoft.com/office/drawing/2014/main" id="{9FA21782-2011-DE53-010E-B54C60FF04B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179560" y="-76666"/>
            <a:ext cx="3053606" cy="305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40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02887C7-E003-9D61-3C32-3B0DFAB96D4B}"/>
              </a:ext>
            </a:extLst>
          </p:cNvPr>
          <p:cNvGrpSpPr/>
          <p:nvPr/>
        </p:nvGrpSpPr>
        <p:grpSpPr>
          <a:xfrm>
            <a:off x="-446202" y="1572466"/>
            <a:ext cx="6097354" cy="4482111"/>
            <a:chOff x="-261474" y="2173645"/>
            <a:chExt cx="6097354" cy="4482111"/>
          </a:xfrm>
        </p:grpSpPr>
        <p:graphicFrame>
          <p:nvGraphicFramePr>
            <p:cNvPr id="13" name="Diagram 12">
              <a:extLst>
                <a:ext uri="{FF2B5EF4-FFF2-40B4-BE49-F238E27FC236}">
                  <a16:creationId xmlns:a16="http://schemas.microsoft.com/office/drawing/2014/main" id="{CF807588-AE8C-43B8-A467-53811915B2E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632276285"/>
                </p:ext>
              </p:extLst>
            </p:nvPr>
          </p:nvGraphicFramePr>
          <p:xfrm>
            <a:off x="-21020" y="2173645"/>
            <a:ext cx="5616446" cy="187425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16" name="Diagram 15">
              <a:extLst>
                <a:ext uri="{FF2B5EF4-FFF2-40B4-BE49-F238E27FC236}">
                  <a16:creationId xmlns:a16="http://schemas.microsoft.com/office/drawing/2014/main" id="{CF707DF0-C71A-4EEF-A13E-0365BBF9B7A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078435308"/>
                </p:ext>
              </p:extLst>
            </p:nvPr>
          </p:nvGraphicFramePr>
          <p:xfrm>
            <a:off x="-261474" y="3662053"/>
            <a:ext cx="6097354" cy="299370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78E56FD-9BA4-7C74-7012-753644434638}"/>
              </a:ext>
            </a:extLst>
          </p:cNvPr>
          <p:cNvGrpSpPr/>
          <p:nvPr/>
        </p:nvGrpSpPr>
        <p:grpSpPr>
          <a:xfrm>
            <a:off x="4859293" y="380830"/>
            <a:ext cx="6605178" cy="6485912"/>
            <a:chOff x="5364480" y="0"/>
            <a:chExt cx="6827520" cy="6933755"/>
          </a:xfrm>
        </p:grpSpPr>
        <p:graphicFrame>
          <p:nvGraphicFramePr>
            <p:cNvPr id="19" name="Diagram 18">
              <a:extLst>
                <a:ext uri="{FF2B5EF4-FFF2-40B4-BE49-F238E27FC236}">
                  <a16:creationId xmlns:a16="http://schemas.microsoft.com/office/drawing/2014/main" id="{1FB175D5-A623-4AD7-8154-FAD7921A17A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77140403"/>
                </p:ext>
              </p:extLst>
            </p:nvPr>
          </p:nvGraphicFramePr>
          <p:xfrm>
            <a:off x="5538018" y="4158122"/>
            <a:ext cx="6653982" cy="277563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  <p:graphicFrame>
          <p:nvGraphicFramePr>
            <p:cNvPr id="18" name="Diagram 17">
              <a:extLst>
                <a:ext uri="{FF2B5EF4-FFF2-40B4-BE49-F238E27FC236}">
                  <a16:creationId xmlns:a16="http://schemas.microsoft.com/office/drawing/2014/main" id="{BF85AC52-3D01-4A81-A256-8B8C447735D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28420584"/>
                </p:ext>
              </p:extLst>
            </p:nvPr>
          </p:nvGraphicFramePr>
          <p:xfrm>
            <a:off x="5527042" y="1839310"/>
            <a:ext cx="6212546" cy="246838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8" r:lo="rId19" r:qs="rId20" r:cs="rId21"/>
            </a:graphicData>
          </a:graphic>
        </p:graphicFrame>
        <p:graphicFrame>
          <p:nvGraphicFramePr>
            <p:cNvPr id="17" name="Diagram 16">
              <a:extLst>
                <a:ext uri="{FF2B5EF4-FFF2-40B4-BE49-F238E27FC236}">
                  <a16:creationId xmlns:a16="http://schemas.microsoft.com/office/drawing/2014/main" id="{4CCB16DD-D886-413D-ABAD-C99A041FC1D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438172553"/>
                </p:ext>
              </p:extLst>
            </p:nvPr>
          </p:nvGraphicFramePr>
          <p:xfrm>
            <a:off x="5364480" y="0"/>
            <a:ext cx="6566863" cy="192110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3" r:lo="rId24" r:qs="rId25" r:cs="rId26"/>
            </a:graphicData>
          </a:graphic>
        </p:graphicFrame>
      </p:grpSp>
      <p:sp>
        <p:nvSpPr>
          <p:cNvPr id="7" name="Title 5">
            <a:extLst>
              <a:ext uri="{FF2B5EF4-FFF2-40B4-BE49-F238E27FC236}">
                <a16:creationId xmlns:a16="http://schemas.microsoft.com/office/drawing/2014/main" id="{C911280D-42CD-41D4-8F98-37C7C223AEB5}"/>
              </a:ext>
            </a:extLst>
          </p:cNvPr>
          <p:cNvSpPr txBox="1">
            <a:spLocks/>
          </p:cNvSpPr>
          <p:nvPr/>
        </p:nvSpPr>
        <p:spPr>
          <a:xfrm>
            <a:off x="727529" y="380830"/>
            <a:ext cx="5021263" cy="134016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b="1"/>
              <a:t>Legend </a:t>
            </a:r>
          </a:p>
        </p:txBody>
      </p:sp>
    </p:spTree>
    <p:extLst>
      <p:ext uri="{BB962C8B-B14F-4D97-AF65-F5344CB8AC3E}">
        <p14:creationId xmlns:p14="http://schemas.microsoft.com/office/powerpoint/2010/main" val="3140970391"/>
      </p:ext>
    </p:extLst>
  </p:cSld>
  <p:clrMapOvr>
    <a:masterClrMapping/>
  </p:clrMapOvr>
</p:sld>
</file>

<file path=ppt/theme/theme1.xml><?xml version="1.0" encoding="utf-8"?>
<a:theme xmlns:a="http://schemas.openxmlformats.org/drawingml/2006/main" name="BODY - Blue Her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H-00-TR-000_PowerPoint Template.potx" id="{09A06FDB-027A-4367-9ADA-46B84E287CCC}" vid="{E05F42A7-3745-440D-B457-84363EF138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fbe360d-92dc-4676-ae5d-a331fb61724c">BHDOC-1903881341-121375</_dlc_DocId>
    <_dlc_DocIdUrl xmlns="ffbe360d-92dc-4676-ae5d-a331fb61724c">
      <Url>https://blueheronenvironment.sharepoint.com/sites/BlueHeronEnvironmental/_layouts/15/DocIdRedir.aspx?ID=BHDOC-1903881341-121375</Url>
      <Description>BHDOC-1903881341-121375</Description>
    </_dlc_DocIdUrl>
    <_dlc_DocIdPersistId xmlns="ffbe360d-92dc-4676-ae5d-a331fb61724c" xsi:nil="true"/>
    <_Version xmlns="http://schemas.microsoft.com/sharepoint/v3/fields">None</_Version>
    <Revision_x0020_Cycle xmlns="ffbe360d-92dc-4676-ae5d-a331fb61724c">365</Revision_x0020_Cycle>
    <_DCDateModified xmlns="http://schemas.microsoft.com/sharepoint/v3/fields" xsi:nil="true"/>
    <Last_x0020_Review_x0020_Date xmlns="ffbe360d-92dc-4676-ae5d-a331fb61724c" xsi:nil="true"/>
    <Status xmlns="ffbe360d-92dc-4676-ae5d-a331fb61724c" xsi:nil="true"/>
    <Approved_x0020_By-hub xmlns="1941149d-7480-480e-b24d-c2f72893cc70" xsi:nil="true"/>
    <TaxCatchAll xmlns="ffbe360d-92dc-4676-ae5d-a331fb61724c" xsi:nil="true"/>
    <Approved_x0020_By xmlns="ffbe360d-92dc-4676-ae5d-a331fb61724c">
      <UserInfo>
        <DisplayName/>
        <AccountId xsi:nil="true"/>
        <AccountType/>
      </UserInfo>
    </Approved_x0020_By>
    <Category_x0020_Code-hub xmlns="1941149d-7480-480e-b24d-c2f72893cc70" xsi:nil="true"/>
    <SharedWithUsers xmlns="ffbe360d-92dc-4676-ae5d-a331fb61724c">
      <UserInfo>
        <DisplayName>Linda Byron</DisplayName>
        <AccountId>19</AccountId>
        <AccountType/>
      </UserInfo>
      <UserInfo>
        <DisplayName>Brittainy Hewitt</DisplayName>
        <AccountId>3191</AccountId>
        <AccountType/>
      </UserInfo>
    </SharedWithUsers>
    <lcf76f155ced4ddcb4097134ff3c332f xmlns="6aa7af6b-7650-4ed9-b4a1-f4d65920abaa">
      <Terms xmlns="http://schemas.microsoft.com/office/infopath/2007/PartnerControls"/>
    </lcf76f155ced4ddcb4097134ff3c332f>
    <Owner xmlns="6aa7af6b-7650-4ed9-b4a1-f4d65920abaa">
      <UserInfo>
        <DisplayName/>
        <AccountId xsi:nil="true"/>
        <AccountType/>
      </UserInfo>
    </Owner>
    <hdce55c128014666abdfb6d25af0c8cb xmlns="6aa7af6b-7650-4ed9-b4a1-f4d65920abaa">
      <Terms xmlns="http://schemas.microsoft.com/office/infopath/2007/PartnerControls"/>
    </hdce55c128014666abdfb6d25af0c8cb>
    <AssignedTo xmlns="http://schemas.microsoft.com/sharepoint/v3">
      <UserInfo>
        <DisplayName/>
        <AccountId xsi:nil="true"/>
        <AccountType/>
      </UserInfo>
    </AssignedTo>
    <Revision_x0020_Cycle_x0020__x0028_Days_x0029_ xmlns="6aa7af6b-7650-4ed9-b4a1-f4d65920abaa" xsi:nil="true"/>
    <_Flow_SignoffStatus xmlns="6aa7af6b-7650-4ed9-b4a1-f4d65920abaa" xsi:nil="true"/>
    <Location xmlns="http://schemas.microsoft.com/sharepoint/v3/fields" xsi:nil="true"/>
    <c3f5e841764247bb8ac275e6a14ddffd xmlns="6aa7af6b-7650-4ed9-b4a1-f4d65920abaa">
      <Terms xmlns="http://schemas.microsoft.com/office/infopath/2007/PartnerControls"/>
    </c3f5e841764247bb8ac275e6a14ddffd>
    <a6624ada80954031a36e8e134c5f2ade xmlns="6aa7af6b-7650-4ed9-b4a1-f4d65920abaa">
      <Terms xmlns="http://schemas.microsoft.com/office/infopath/2007/PartnerControls"/>
    </a6624ada80954031a36e8e134c5f2ad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8E7C3F7CCC774BA9ECE867426B51CA" ma:contentTypeVersion="35" ma:contentTypeDescription="Create a new document." ma:contentTypeScope="" ma:versionID="9577fd6aa5d5fd6ac117e4b36aebd4cb">
  <xsd:schema xmlns:xsd="http://www.w3.org/2001/XMLSchema" xmlns:xs="http://www.w3.org/2001/XMLSchema" xmlns:p="http://schemas.microsoft.com/office/2006/metadata/properties" xmlns:ns1="http://schemas.microsoft.com/sharepoint/v3" xmlns:ns2="6aa7af6b-7650-4ed9-b4a1-f4d65920abaa" xmlns:ns3="http://schemas.microsoft.com/sharepoint/v3/fields" xmlns:ns4="ffbe360d-92dc-4676-ae5d-a331fb61724c" xmlns:ns5="1941149d-7480-480e-b24d-c2f72893cc70" targetNamespace="http://schemas.microsoft.com/office/2006/metadata/properties" ma:root="true" ma:fieldsID="bdcd22fd58a19cdf4c9c1df5ecf050e6" ns1:_="" ns2:_="" ns3:_="" ns4:_="" ns5:_="">
    <xsd:import namespace="http://schemas.microsoft.com/sharepoint/v3"/>
    <xsd:import namespace="6aa7af6b-7650-4ed9-b4a1-f4d65920abaa"/>
    <xsd:import namespace="http://schemas.microsoft.com/sharepoint/v3/fields"/>
    <xsd:import namespace="ffbe360d-92dc-4676-ae5d-a331fb61724c"/>
    <xsd:import namespace="1941149d-7480-480e-b24d-c2f72893cc70"/>
    <xsd:element name="properties">
      <xsd:complexType>
        <xsd:sequence>
          <xsd:element name="documentManagement">
            <xsd:complexType>
              <xsd:all>
                <xsd:element ref="ns3:Location" minOccurs="0"/>
                <xsd:element ref="ns1:AssignedTo" minOccurs="0"/>
                <xsd:element ref="ns4:SharedWithUsers" minOccurs="0"/>
                <xsd:element ref="ns4:SharedWithDetail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c3f5e841764247bb8ac275e6a14ddffd" minOccurs="0"/>
                <xsd:element ref="ns4:TaxCatchAll" minOccurs="0"/>
                <xsd:element ref="ns2:a6624ada80954031a36e8e134c5f2ade" minOccurs="0"/>
                <xsd:element ref="ns2:Revision_x0020_Cycle_x0020__x0028_Days_x0029_" minOccurs="0"/>
                <xsd:element ref="ns2:_Flow_SignoffStatus" minOccurs="0"/>
                <xsd:element ref="ns4:_dlc_DocId" minOccurs="0"/>
                <xsd:element ref="ns4:_dlc_DocIdUrl" minOccurs="0"/>
                <xsd:element ref="ns4:_dlc_DocIdPersistId" minOccurs="0"/>
                <xsd:element ref="ns2:hdce55c128014666abdfb6d25af0c8cb" minOccurs="0"/>
                <xsd:element ref="ns2:MediaLengthInSeconds" minOccurs="0"/>
                <xsd:element ref="ns2:Owner" minOccurs="0"/>
                <xsd:element ref="ns2:lcf76f155ced4ddcb4097134ff3c332f" minOccurs="0"/>
                <xsd:element ref="ns4:Status" minOccurs="0"/>
                <xsd:element ref="ns4:Revision_x0020_Cycle" minOccurs="0"/>
                <xsd:element ref="ns4:Last_x0020_Review_x0020_Date" minOccurs="0"/>
                <xsd:element ref="ns3:_DCDateModified" minOccurs="0"/>
                <xsd:element ref="ns5:Category_x0020_Code-hub" minOccurs="0"/>
                <xsd:element ref="ns4:Approved_x0020_By" minOccurs="0"/>
                <xsd:element ref="ns5:Approved_x0020_By-hub" minOccurs="0"/>
                <xsd:element ref="ns3:_Vers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ssignedTo" ma:index="5" nillable="true" ma:displayName="Assigned To" ma:list="UserInfo" ma:internalName="AssignedTo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a7af6b-7650-4ed9-b4a1-f4d65920ab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description="Insert document and image tags here." ma:hidden="true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hidden="true" ma:internalName="MediaServiceKeyPoints" ma:readOnly="true">
      <xsd:simpleType>
        <xsd:restriction base="dms:Note"/>
      </xsd:simpleType>
    </xsd:element>
    <xsd:element name="MediaServiceLocation" ma:index="20" nillable="true" ma:displayName="Location" ma:hidden="true" ma:internalName="MediaServiceLocation" ma:readOnly="true">
      <xsd:simpleType>
        <xsd:restriction base="dms:Text"/>
      </xsd:simpleType>
    </xsd:element>
    <xsd:element name="c3f5e841764247bb8ac275e6a14ddffd" ma:index="21" nillable="true" ma:taxonomy="true" ma:internalName="c3f5e841764247bb8ac275e6a14ddffd" ma:taxonomyFieldName="Tags" ma:displayName="Tag(s)" ma:readOnly="false" ma:default="" ma:fieldId="{c3f5e841-7642-47bb-8ac2-75e6a14ddffd}" ma:taxonomyMulti="true" ma:sspId="a543ba38-ecd8-4d36-a4c8-725c98e00050" ma:termSetId="13f71cba-8dd9-4ead-9818-032b0fbf904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a6624ada80954031a36e8e134c5f2ade" ma:index="23" nillable="true" ma:taxonomy="true" ma:internalName="a6624ada80954031a36e8e134c5f2ade" ma:taxonomyFieldName="Client" ma:displayName="Client" ma:readOnly="false" ma:default="" ma:fieldId="{a6624ada-8095-4031-a36e-8e134c5f2ade}" ma:taxonomyMulti="true" ma:sspId="a543ba38-ecd8-4d36-a4c8-725c98e00050" ma:termSetId="96e10cb8-d591-408d-b262-33a3e5d42be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vision_x0020_Cycle_x0020__x0028_Days_x0029_" ma:index="28" nillable="true" ma:displayName="Revision Cycle (Days)" ma:description="Length of time (day) before a file needs to be updated/reviewed." ma:internalName="Revision_x0020_Cycle_x0020__x0028_Days_x0029_">
      <xsd:simpleType>
        <xsd:restriction base="dms:Number"/>
      </xsd:simpleType>
    </xsd:element>
    <xsd:element name="_Flow_SignoffStatus" ma:index="29" nillable="true" ma:displayName="Sign-off status" ma:internalName="Sign_x002d_off_x0020_status">
      <xsd:simpleType>
        <xsd:restriction base="dms:Text"/>
      </xsd:simpleType>
    </xsd:element>
    <xsd:element name="hdce55c128014666abdfb6d25af0c8cb" ma:index="34" nillable="true" ma:taxonomy="true" ma:internalName="hdce55c128014666abdfb6d25af0c8cb" ma:taxonomyFieldName="Category" ma:displayName="Category" ma:default="" ma:fieldId="{1dce55c1-2801-4666-abdf-b6d25af0c8cb}" ma:sspId="a543ba38-ecd8-4d36-a4c8-725c98e00050" ma:termSetId="c3e1ac28-e11e-417f-b4a0-a5c3b3c20b9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LengthInSeconds" ma:index="35" nillable="true" ma:displayName="MediaLengthInSeconds" ma:hidden="true" ma:internalName="MediaLengthInSeconds" ma:readOnly="true">
      <xsd:simpleType>
        <xsd:restriction base="dms:Unknown"/>
      </xsd:simpleType>
    </xsd:element>
    <xsd:element name="Owner" ma:index="36" nillable="true" ma:displayName="Owner" ma:list="UserInfo" ma:SearchPeopleOnly="false" ma:SharePointGroup="0" ma:internalName="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a543ba38-ecd8-4d36-a4c8-725c98e000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4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4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Location" ma:index="4" nillable="true" ma:displayName="Location" ma:internalName="Location" ma:readOnly="false">
      <xsd:simpleType>
        <xsd:restriction base="dms:Text"/>
      </xsd:simpleType>
    </xsd:element>
    <xsd:element name="_DCDateModified" ma:index="42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  <xsd:element name="_Version" ma:index="46" nillable="true" ma:displayName="Version" ma:internalName="_Vers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e360d-92dc-4676-ae5d-a331fb61724c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2" nillable="true" ma:displayName="Taxonomy Catch All Column" ma:hidden="true" ma:list="{5de4a040-3191-4e5f-a8dd-1773ae77f647}" ma:internalName="TaxCatchAll" ma:readOnly="false" ma:showField="CatchAllData" ma:web="ffbe360d-92dc-4676-ae5d-a331fb6172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tatus" ma:index="39" nillable="true" ma:displayName="Doc. Status" ma:default="Draft" ma:description="What is the status of the document? (custom hub column)" ma:format="Dropdown" ma:internalName="Status">
      <xsd:simpleType>
        <xsd:restriction base="dms:Choice">
          <xsd:enumeration value="Finalized/Locked"/>
          <xsd:enumeration value="Under Review"/>
          <xsd:enumeration value="Final Draft"/>
          <xsd:enumeration value="Draft"/>
          <xsd:enumeration value="Needs Update(s)"/>
          <xsd:enumeration value="Obsolete"/>
          <xsd:enumeration value="Expired"/>
        </xsd:restriction>
      </xsd:simpleType>
    </xsd:element>
    <xsd:element name="Revision_x0020_Cycle" ma:index="40" nillable="true" ma:displayName="Revision Cycle" ma:default="365" ma:description="Specify the duration of time (days) between document reviews (Default: 365)" ma:internalName="Revision_x0020_Cycle" ma:percentage="FALSE">
      <xsd:simpleType>
        <xsd:restriction base="dms:Number">
          <xsd:maxInclusive value="1460"/>
          <xsd:minInclusive value="90"/>
        </xsd:restriction>
      </xsd:simpleType>
    </xsd:element>
    <xsd:element name="Last_x0020_Review_x0020_Date" ma:index="41" nillable="true" ma:displayName="Last Review Date" ma:default="" ma:description="When was the document last formerly reviewed?" ma:format="DateOnly" ma:internalName="Last_x0020_Review_x0020_Date">
      <xsd:simpleType>
        <xsd:restriction base="dms:DateTime"/>
      </xsd:simpleType>
    </xsd:element>
    <xsd:element name="Approved_x0020_By" ma:index="44" nillable="true" ma:displayName="Approved By" ma:description="Who is the subject matter expert who is approving the documents revision/update?" ma:list="UserInfo" ma:SharePointGroup="0" ma:internalName="Approved_x0020_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41149d-7480-480e-b24d-c2f72893cc70" elementFormDefault="qualified">
    <xsd:import namespace="http://schemas.microsoft.com/office/2006/documentManagement/types"/>
    <xsd:import namespace="http://schemas.microsoft.com/office/infopath/2007/PartnerControls"/>
    <xsd:element name="Category_x0020_Code-hub" ma:index="43" nillable="true" ma:displayName="Doc. Category" ma:description="Under what category does the document fall under. (hub column)" ma:format="Dropdown" ma:internalName="Category_x0020_Code_x002d_hub">
      <xsd:simpleType>
        <xsd:restriction base="dms:Choice">
          <xsd:enumeration value="Administrative (ADM)"/>
          <xsd:enumeration value="Bio/Natural Sciences (BIO)"/>
          <xsd:enumeration value="Consultation (CONS)"/>
          <xsd:enumeration value="Environmental (ENV)"/>
          <xsd:enumeration value="Health and Safety (H&amp;S)"/>
          <xsd:enumeration value="Human Resources (HR)"/>
          <xsd:enumeration value="Quality (QAC)"/>
          <xsd:enumeration value="OBSOLETE"/>
        </xsd:restriction>
      </xsd:simpleType>
    </xsd:element>
    <xsd:element name="Approved_x0020_By-hub" ma:index="45" nillable="true" ma:displayName="Approved By-hub" ma:description="Who is the subject matter expert who is approving the documents revision/update?" ma:internalName="Approved_x0020_By_x002d_hub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 ma:index="6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78FE6B-3390-49D5-AF15-75E1B4353924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6aa7af6b-7650-4ed9-b4a1-f4d65920abaa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sharepoint/v3"/>
    <ds:schemaRef ds:uri="http://purl.org/dc/dcmitype/"/>
    <ds:schemaRef ds:uri="http://www.w3.org/XML/1998/namespace"/>
    <ds:schemaRef ds:uri="1941149d-7480-480e-b24d-c2f72893cc70"/>
    <ds:schemaRef ds:uri="ffbe360d-92dc-4676-ae5d-a331fb61724c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D573F7C-6A3E-4426-8C20-D2351355A9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3E22A3-6E2F-47B5-98DC-E37BB7C5EB3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A143202-3E8E-43CF-B4A7-B42FE58FFE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aa7af6b-7650-4ed9-b4a1-f4d65920abaa"/>
    <ds:schemaRef ds:uri="http://schemas.microsoft.com/sharepoint/v3/fields"/>
    <ds:schemaRef ds:uri="ffbe360d-92dc-4676-ae5d-a331fb61724c"/>
    <ds:schemaRef ds:uri="1941149d-7480-480e-b24d-c2f72893cc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133</Words>
  <Application>Microsoft Office PowerPoint</Application>
  <PresentationFormat>Widescreen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Palatino Linotype</vt:lpstr>
      <vt:lpstr>Wingdings</vt:lpstr>
      <vt:lpstr>BODY - Blue Heron</vt:lpstr>
      <vt:lpstr>Water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Legend</dc:title>
  <dc:creator>Serena Maki</dc:creator>
  <cp:lastModifiedBy>Linda Byron</cp:lastModifiedBy>
  <cp:revision>2</cp:revision>
  <cp:lastPrinted>2024-04-18T15:09:31Z</cp:lastPrinted>
  <dcterms:created xsi:type="dcterms:W3CDTF">2019-03-28T19:34:41Z</dcterms:created>
  <dcterms:modified xsi:type="dcterms:W3CDTF">2024-04-18T20:50:59Z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0x010100F28E7C3F7CCC774BA9ECE867426B51CA</vt:lpwstr>
  </property>
  <property fmtid="{D5CDD505-2E9C-101B-9397-08002B2CF9AE}" pid="3" name="_dlc_DocIdItemGuid">
    <vt:lpwstr>aa1ff33b-d76a-4a56-a6c3-35564f847ff9</vt:lpwstr>
  </property>
  <property fmtid="{D5CDD505-2E9C-101B-9397-08002B2CF9AE}" pid="4" name="MediaServiceImageTags">
    <vt:lpwstr/>
  </property>
  <property fmtid="{D5CDD505-2E9C-101B-9397-08002B2CF9AE}" pid="5" name="Tags">
    <vt:lpwstr/>
  </property>
  <property fmtid="{D5CDD505-2E9C-101B-9397-08002B2CF9AE}" pid="6" name="Client">
    <vt:lpwstr/>
  </property>
  <property fmtid="{D5CDD505-2E9C-101B-9397-08002B2CF9AE}" pid="7" name="Category">
    <vt:lpwstr/>
  </property>
</Properties>
</file>