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  <p:sldMasterId id="2147483693" r:id="rId6"/>
    <p:sldMasterId id="2147483712" r:id="rId7"/>
    <p:sldMasterId id="2147483719" r:id="rId8"/>
  </p:sldMasterIdLst>
  <p:notesMasterIdLst>
    <p:notesMasterId r:id="rId11"/>
  </p:notesMasterIdLst>
  <p:handoutMasterIdLst>
    <p:handoutMasterId r:id="rId12"/>
  </p:handoutMasterIdLst>
  <p:sldIdLst>
    <p:sldId id="710" r:id="rId9"/>
    <p:sldId id="711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ToC" id="{788D0EA2-5621-47A8-AC73-7B8C7C158B5B}">
          <p14:sldIdLst/>
        </p14:section>
        <p14:section name="Conclusion / Thank You" id="{D0C2DDE4-B1E0-4960-B806-4ADB58E16599}">
          <p14:sldIdLst>
            <p14:sldId id="710"/>
            <p14:sldId id="7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E8123-00A3-9C0B-764A-9087821DE3AF}" name="Linda Byron" initials="LB" userId="S::lbyron@blueheronenv.com::93e8534c-5d91-480a-9ce0-fd6d8179b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  <a:srgbClr val="FF9900"/>
    <a:srgbClr val="00CCFF"/>
    <a:srgbClr val="65F006"/>
    <a:srgbClr val="EB6FF5"/>
    <a:srgbClr val="CC99FF"/>
    <a:srgbClr val="CCFF99"/>
    <a:srgbClr val="FFFFFF"/>
    <a:srgbClr val="35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AB692-6D6F-44AD-B683-C8EED76045CF}" v="9" dt="2024-04-25T01:13:11.66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82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yron" userId="93e8534c-5d91-480a-9ce0-fd6d8179b031" providerId="ADAL" clId="{8F2AB692-6D6F-44AD-B683-C8EED76045CF}"/>
    <pc:docChg chg="undo custSel addSld delSld modSld sldOrd modSection">
      <pc:chgData name="Linda Byron" userId="93e8534c-5d91-480a-9ce0-fd6d8179b031" providerId="ADAL" clId="{8F2AB692-6D6F-44AD-B683-C8EED76045CF}" dt="2024-04-25T01:15:11.021" v="1046" actId="20577"/>
      <pc:docMkLst>
        <pc:docMk/>
      </pc:docMkLst>
      <pc:sldChg chg="del">
        <pc:chgData name="Linda Byron" userId="93e8534c-5d91-480a-9ce0-fd6d8179b031" providerId="ADAL" clId="{8F2AB692-6D6F-44AD-B683-C8EED76045CF}" dt="2024-04-25T01:02:36.487" v="0" actId="47"/>
        <pc:sldMkLst>
          <pc:docMk/>
          <pc:sldMk cId="3903217179" sldId="257"/>
        </pc:sldMkLst>
      </pc:sldChg>
      <pc:sldChg chg="del">
        <pc:chgData name="Linda Byron" userId="93e8534c-5d91-480a-9ce0-fd6d8179b031" providerId="ADAL" clId="{8F2AB692-6D6F-44AD-B683-C8EED76045CF}" dt="2024-04-25T01:02:39.471" v="3" actId="47"/>
        <pc:sldMkLst>
          <pc:docMk/>
          <pc:sldMk cId="1876063124" sldId="433"/>
        </pc:sldMkLst>
      </pc:sldChg>
      <pc:sldChg chg="del">
        <pc:chgData name="Linda Byron" userId="93e8534c-5d91-480a-9ce0-fd6d8179b031" providerId="ADAL" clId="{8F2AB692-6D6F-44AD-B683-C8EED76045CF}" dt="2024-04-25T01:02:39.487" v="4" actId="47"/>
        <pc:sldMkLst>
          <pc:docMk/>
          <pc:sldMk cId="1832069496" sldId="434"/>
        </pc:sldMkLst>
      </pc:sldChg>
      <pc:sldChg chg="del">
        <pc:chgData name="Linda Byron" userId="93e8534c-5d91-480a-9ce0-fd6d8179b031" providerId="ADAL" clId="{8F2AB692-6D6F-44AD-B683-C8EED76045CF}" dt="2024-04-25T01:03:54.584" v="68" actId="47"/>
        <pc:sldMkLst>
          <pc:docMk/>
          <pc:sldMk cId="1638465134" sldId="435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3748238662" sldId="436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1764903179" sldId="437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3661508504" sldId="438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1914838232" sldId="439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585762626" sldId="440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3559281536" sldId="469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4170428233" sldId="470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963628611" sldId="479"/>
        </pc:sldMkLst>
      </pc:sldChg>
      <pc:sldChg chg="del">
        <pc:chgData name="Linda Byron" userId="93e8534c-5d91-480a-9ce0-fd6d8179b031" providerId="ADAL" clId="{8F2AB692-6D6F-44AD-B683-C8EED76045CF}" dt="2024-04-25T01:02:39.059" v="1" actId="47"/>
        <pc:sldMkLst>
          <pc:docMk/>
          <pc:sldMk cId="2684193556" sldId="480"/>
        </pc:sldMkLst>
      </pc:sldChg>
      <pc:sldChg chg="del">
        <pc:chgData name="Linda Byron" userId="93e8534c-5d91-480a-9ce0-fd6d8179b031" providerId="ADAL" clId="{8F2AB692-6D6F-44AD-B683-C8EED76045CF}" dt="2024-04-25T01:02:41.614" v="5" actId="47"/>
        <pc:sldMkLst>
          <pc:docMk/>
          <pc:sldMk cId="2923761779" sldId="481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23047750" sldId="501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3704977795" sldId="508"/>
        </pc:sldMkLst>
      </pc:sldChg>
      <pc:sldChg chg="del">
        <pc:chgData name="Linda Byron" userId="93e8534c-5d91-480a-9ce0-fd6d8179b031" providerId="ADAL" clId="{8F2AB692-6D6F-44AD-B683-C8EED76045CF}" dt="2024-04-25T01:02:39.439" v="2" actId="47"/>
        <pc:sldMkLst>
          <pc:docMk/>
          <pc:sldMk cId="638749411" sldId="509"/>
        </pc:sldMkLst>
      </pc:sldChg>
      <pc:sldChg chg="del">
        <pc:chgData name="Linda Byron" userId="93e8534c-5d91-480a-9ce0-fd6d8179b031" providerId="ADAL" clId="{8F2AB692-6D6F-44AD-B683-C8EED76045CF}" dt="2024-04-25T01:02:46.885" v="6" actId="47"/>
        <pc:sldMkLst>
          <pc:docMk/>
          <pc:sldMk cId="1671823483" sldId="512"/>
        </pc:sldMkLst>
      </pc:sldChg>
      <pc:sldChg chg="modSp add mod">
        <pc:chgData name="Linda Byron" userId="93e8534c-5d91-480a-9ce0-fd6d8179b031" providerId="ADAL" clId="{8F2AB692-6D6F-44AD-B683-C8EED76045CF}" dt="2024-04-25T01:02:53.353" v="8" actId="27636"/>
        <pc:sldMkLst>
          <pc:docMk/>
          <pc:sldMk cId="1496929018" sldId="710"/>
        </pc:sldMkLst>
        <pc:spChg chg="mod">
          <ac:chgData name="Linda Byron" userId="93e8534c-5d91-480a-9ce0-fd6d8179b031" providerId="ADAL" clId="{8F2AB692-6D6F-44AD-B683-C8EED76045CF}" dt="2024-04-25T01:02:53.353" v="8" actId="27636"/>
          <ac:spMkLst>
            <pc:docMk/>
            <pc:sldMk cId="1496929018" sldId="710"/>
            <ac:spMk id="5" creationId="{ADE51A22-3104-4459-80DE-506BC2E863E5}"/>
          </ac:spMkLst>
        </pc:spChg>
      </pc:sldChg>
      <pc:sldChg chg="addSp delSp modSp new mod modClrScheme modAnim chgLayout">
        <pc:chgData name="Linda Byron" userId="93e8534c-5d91-480a-9ce0-fd6d8179b031" providerId="ADAL" clId="{8F2AB692-6D6F-44AD-B683-C8EED76045CF}" dt="2024-04-25T01:15:11.021" v="1046" actId="20577"/>
        <pc:sldMkLst>
          <pc:docMk/>
          <pc:sldMk cId="1225757679" sldId="711"/>
        </pc:sldMkLst>
        <pc:spChg chg="mod ord">
          <ac:chgData name="Linda Byron" userId="93e8534c-5d91-480a-9ce0-fd6d8179b031" providerId="ADAL" clId="{8F2AB692-6D6F-44AD-B683-C8EED76045CF}" dt="2024-04-25T01:15:11.021" v="1046" actId="20577"/>
          <ac:spMkLst>
            <pc:docMk/>
            <pc:sldMk cId="1225757679" sldId="711"/>
            <ac:spMk id="2" creationId="{6D545FFA-9F87-9537-85E7-C32EA601378F}"/>
          </ac:spMkLst>
        </pc:spChg>
        <pc:spChg chg="mod ord">
          <ac:chgData name="Linda Byron" userId="93e8534c-5d91-480a-9ce0-fd6d8179b031" providerId="ADAL" clId="{8F2AB692-6D6F-44AD-B683-C8EED76045CF}" dt="2024-04-25T01:03:20.458" v="47" actId="700"/>
          <ac:spMkLst>
            <pc:docMk/>
            <pc:sldMk cId="1225757679" sldId="711"/>
            <ac:spMk id="3" creationId="{8931369E-E389-0E63-0FBF-D239E3025FB2}"/>
          </ac:spMkLst>
        </pc:spChg>
        <pc:spChg chg="del">
          <ac:chgData name="Linda Byron" userId="93e8534c-5d91-480a-9ce0-fd6d8179b031" providerId="ADAL" clId="{8F2AB692-6D6F-44AD-B683-C8EED76045CF}" dt="2024-04-25T01:03:17.667" v="46" actId="700"/>
          <ac:spMkLst>
            <pc:docMk/>
            <pc:sldMk cId="1225757679" sldId="711"/>
            <ac:spMk id="4" creationId="{34DC349A-EBD4-EF5F-262A-E87211721010}"/>
          </ac:spMkLst>
        </pc:spChg>
        <pc:spChg chg="add del mod ord">
          <ac:chgData name="Linda Byron" userId="93e8534c-5d91-480a-9ce0-fd6d8179b031" providerId="ADAL" clId="{8F2AB692-6D6F-44AD-B683-C8EED76045CF}" dt="2024-04-25T01:03:20.458" v="47" actId="700"/>
          <ac:spMkLst>
            <pc:docMk/>
            <pc:sldMk cId="1225757679" sldId="711"/>
            <ac:spMk id="5" creationId="{1C7CEE1C-A2E6-C388-B00C-083FE24053FF}"/>
          </ac:spMkLst>
        </pc:spChg>
        <pc:spChg chg="add mod ord">
          <ac:chgData name="Linda Byron" userId="93e8534c-5d91-480a-9ce0-fd6d8179b031" providerId="ADAL" clId="{8F2AB692-6D6F-44AD-B683-C8EED76045CF}" dt="2024-04-25T01:06:13.612" v="99" actId="122"/>
          <ac:spMkLst>
            <pc:docMk/>
            <pc:sldMk cId="1225757679" sldId="711"/>
            <ac:spMk id="6" creationId="{593E7438-E865-EE9E-1D77-A918D01E351C}"/>
          </ac:spMkLst>
        </pc:spChg>
        <pc:spChg chg="add del mod ord">
          <ac:chgData name="Linda Byron" userId="93e8534c-5d91-480a-9ce0-fd6d8179b031" providerId="ADAL" clId="{8F2AB692-6D6F-44AD-B683-C8EED76045CF}" dt="2024-04-25T01:04:06.561" v="70" actId="478"/>
          <ac:spMkLst>
            <pc:docMk/>
            <pc:sldMk cId="1225757679" sldId="711"/>
            <ac:spMk id="7" creationId="{ACDA0366-560D-C6C6-4892-7E3075107000}"/>
          </ac:spMkLst>
        </pc:spChg>
        <pc:spChg chg="mod topLvl">
          <ac:chgData name="Linda Byron" userId="93e8534c-5d91-480a-9ce0-fd6d8179b031" providerId="ADAL" clId="{8F2AB692-6D6F-44AD-B683-C8EED76045CF}" dt="2024-04-25T01:05:57.851" v="90" actId="1076"/>
          <ac:spMkLst>
            <pc:docMk/>
            <pc:sldMk cId="1225757679" sldId="711"/>
            <ac:spMk id="9" creationId="{6D35CE58-9767-1FE9-B0AC-FF28FD563310}"/>
          </ac:spMkLst>
        </pc:spChg>
        <pc:spChg chg="mod topLvl">
          <ac:chgData name="Linda Byron" userId="93e8534c-5d91-480a-9ce0-fd6d8179b031" providerId="ADAL" clId="{8F2AB692-6D6F-44AD-B683-C8EED76045CF}" dt="2024-04-25T01:05:57.851" v="90" actId="1076"/>
          <ac:spMkLst>
            <pc:docMk/>
            <pc:sldMk cId="1225757679" sldId="711"/>
            <ac:spMk id="10" creationId="{2C455ED1-3A8D-53AF-1209-0CE51C4FFD63}"/>
          </ac:spMkLst>
        </pc:spChg>
        <pc:spChg chg="mod topLvl">
          <ac:chgData name="Linda Byron" userId="93e8534c-5d91-480a-9ce0-fd6d8179b031" providerId="ADAL" clId="{8F2AB692-6D6F-44AD-B683-C8EED76045CF}" dt="2024-04-25T01:14:59.553" v="1044" actId="1076"/>
          <ac:spMkLst>
            <pc:docMk/>
            <pc:sldMk cId="1225757679" sldId="711"/>
            <ac:spMk id="12" creationId="{5EAFC7C2-5EDA-A4A6-DADD-76B7712D849D}"/>
          </ac:spMkLst>
        </pc:spChg>
        <pc:spChg chg="mod topLvl">
          <ac:chgData name="Linda Byron" userId="93e8534c-5d91-480a-9ce0-fd6d8179b031" providerId="ADAL" clId="{8F2AB692-6D6F-44AD-B683-C8EED76045CF}" dt="2024-04-25T01:14:59.553" v="1044" actId="1076"/>
          <ac:spMkLst>
            <pc:docMk/>
            <pc:sldMk cId="1225757679" sldId="711"/>
            <ac:spMk id="13" creationId="{45E546A9-D223-BC30-0303-692890C69F31}"/>
          </ac:spMkLst>
        </pc:spChg>
        <pc:spChg chg="mod topLvl">
          <ac:chgData name="Linda Byron" userId="93e8534c-5d91-480a-9ce0-fd6d8179b031" providerId="ADAL" clId="{8F2AB692-6D6F-44AD-B683-C8EED76045CF}" dt="2024-04-25T01:14:54.657" v="1043" actId="1076"/>
          <ac:spMkLst>
            <pc:docMk/>
            <pc:sldMk cId="1225757679" sldId="711"/>
            <ac:spMk id="15" creationId="{6B8FCBCA-128F-6468-2CD5-393094790047}"/>
          </ac:spMkLst>
        </pc:spChg>
        <pc:spChg chg="mod topLvl">
          <ac:chgData name="Linda Byron" userId="93e8534c-5d91-480a-9ce0-fd6d8179b031" providerId="ADAL" clId="{8F2AB692-6D6F-44AD-B683-C8EED76045CF}" dt="2024-04-25T01:14:54.657" v="1043" actId="1076"/>
          <ac:spMkLst>
            <pc:docMk/>
            <pc:sldMk cId="1225757679" sldId="711"/>
            <ac:spMk id="16" creationId="{DE8CD054-9A21-BCE0-C140-5A898C615705}"/>
          </ac:spMkLst>
        </pc:spChg>
        <pc:spChg chg="mod topLvl">
          <ac:chgData name="Linda Byron" userId="93e8534c-5d91-480a-9ce0-fd6d8179b031" providerId="ADAL" clId="{8F2AB692-6D6F-44AD-B683-C8EED76045CF}" dt="2024-04-25T01:14:48.479" v="1042" actId="1076"/>
          <ac:spMkLst>
            <pc:docMk/>
            <pc:sldMk cId="1225757679" sldId="711"/>
            <ac:spMk id="18" creationId="{F425ED9F-EAE8-7895-3DB0-184BC28F4B3F}"/>
          </ac:spMkLst>
        </pc:spChg>
        <pc:spChg chg="mod topLvl">
          <ac:chgData name="Linda Byron" userId="93e8534c-5d91-480a-9ce0-fd6d8179b031" providerId="ADAL" clId="{8F2AB692-6D6F-44AD-B683-C8EED76045CF}" dt="2024-04-25T01:14:48.479" v="1042" actId="1076"/>
          <ac:spMkLst>
            <pc:docMk/>
            <pc:sldMk cId="1225757679" sldId="711"/>
            <ac:spMk id="19" creationId="{391BB71C-16A9-1064-214D-22430FBAFD93}"/>
          </ac:spMkLst>
        </pc:spChg>
        <pc:spChg chg="mod topLvl">
          <ac:chgData name="Linda Byron" userId="93e8534c-5d91-480a-9ce0-fd6d8179b031" providerId="ADAL" clId="{8F2AB692-6D6F-44AD-B683-C8EED76045CF}" dt="2024-04-25T01:14:41.891" v="1041" actId="1076"/>
          <ac:spMkLst>
            <pc:docMk/>
            <pc:sldMk cId="1225757679" sldId="711"/>
            <ac:spMk id="21" creationId="{2F0B4BFC-C095-E3A0-309E-F96F8B5C020F}"/>
          </ac:spMkLst>
        </pc:spChg>
        <pc:spChg chg="mod topLvl">
          <ac:chgData name="Linda Byron" userId="93e8534c-5d91-480a-9ce0-fd6d8179b031" providerId="ADAL" clId="{8F2AB692-6D6F-44AD-B683-C8EED76045CF}" dt="2024-04-25T01:14:41.891" v="1041" actId="1076"/>
          <ac:spMkLst>
            <pc:docMk/>
            <pc:sldMk cId="1225757679" sldId="711"/>
            <ac:spMk id="22" creationId="{5EC64D49-4E93-CCD9-0191-AA4D66F1926D}"/>
          </ac:spMkLst>
        </pc:spChg>
        <pc:spChg chg="add mod">
          <ac:chgData name="Linda Byron" userId="93e8534c-5d91-480a-9ce0-fd6d8179b031" providerId="ADAL" clId="{8F2AB692-6D6F-44AD-B683-C8EED76045CF}" dt="2024-04-25T01:10:45.987" v="635" actId="14100"/>
          <ac:spMkLst>
            <pc:docMk/>
            <pc:sldMk cId="1225757679" sldId="711"/>
            <ac:spMk id="24" creationId="{54FB226D-0653-296F-C77D-E77D3B218E7D}"/>
          </ac:spMkLst>
        </pc:spChg>
        <pc:spChg chg="add del mod">
          <ac:chgData name="Linda Byron" userId="93e8534c-5d91-480a-9ce0-fd6d8179b031" providerId="ADAL" clId="{8F2AB692-6D6F-44AD-B683-C8EED76045CF}" dt="2024-04-25T01:14:32.842" v="1039" actId="14100"/>
          <ac:spMkLst>
            <pc:docMk/>
            <pc:sldMk cId="1225757679" sldId="711"/>
            <ac:spMk id="25" creationId="{EA077266-BA50-7578-EDC7-E397DEAC97E4}"/>
          </ac:spMkLst>
        </pc:spChg>
        <pc:spChg chg="add mod">
          <ac:chgData name="Linda Byron" userId="93e8534c-5d91-480a-9ce0-fd6d8179b031" providerId="ADAL" clId="{8F2AB692-6D6F-44AD-B683-C8EED76045CF}" dt="2024-04-25T01:14:54.657" v="1043" actId="1076"/>
          <ac:spMkLst>
            <pc:docMk/>
            <pc:sldMk cId="1225757679" sldId="711"/>
            <ac:spMk id="26" creationId="{ADA3A2B8-598A-621B-60C3-9A28FCC23A1F}"/>
          </ac:spMkLst>
        </pc:spChg>
        <pc:spChg chg="add mod">
          <ac:chgData name="Linda Byron" userId="93e8534c-5d91-480a-9ce0-fd6d8179b031" providerId="ADAL" clId="{8F2AB692-6D6F-44AD-B683-C8EED76045CF}" dt="2024-04-25T01:14:48.479" v="1042" actId="1076"/>
          <ac:spMkLst>
            <pc:docMk/>
            <pc:sldMk cId="1225757679" sldId="711"/>
            <ac:spMk id="27" creationId="{4EE1C142-D6C0-413D-75BC-C411EC548CF2}"/>
          </ac:spMkLst>
        </pc:spChg>
        <pc:spChg chg="add mod">
          <ac:chgData name="Linda Byron" userId="93e8534c-5d91-480a-9ce0-fd6d8179b031" providerId="ADAL" clId="{8F2AB692-6D6F-44AD-B683-C8EED76045CF}" dt="2024-04-25T01:14:38.167" v="1040" actId="1076"/>
          <ac:spMkLst>
            <pc:docMk/>
            <pc:sldMk cId="1225757679" sldId="711"/>
            <ac:spMk id="28" creationId="{48A8415A-B08B-8F7D-8460-91B667A1855B}"/>
          </ac:spMkLst>
        </pc:spChg>
        <pc:grpChg chg="add del mod">
          <ac:chgData name="Linda Byron" userId="93e8534c-5d91-480a-9ce0-fd6d8179b031" providerId="ADAL" clId="{8F2AB692-6D6F-44AD-B683-C8EED76045CF}" dt="2024-04-25T01:04:57.094" v="80" actId="165"/>
          <ac:grpSpMkLst>
            <pc:docMk/>
            <pc:sldMk cId="1225757679" sldId="711"/>
            <ac:grpSpMk id="8" creationId="{1E49467C-5001-CB9F-7590-398B919C75E8}"/>
          </ac:grpSpMkLst>
        </pc:grpChg>
        <pc:grpChg chg="add del mod">
          <ac:chgData name="Linda Byron" userId="93e8534c-5d91-480a-9ce0-fd6d8179b031" providerId="ADAL" clId="{8F2AB692-6D6F-44AD-B683-C8EED76045CF}" dt="2024-04-25T01:04:57.094" v="80" actId="165"/>
          <ac:grpSpMkLst>
            <pc:docMk/>
            <pc:sldMk cId="1225757679" sldId="711"/>
            <ac:grpSpMk id="11" creationId="{C496DE29-F90B-E062-EA82-F040531AFE72}"/>
          </ac:grpSpMkLst>
        </pc:grpChg>
        <pc:grpChg chg="add del mod">
          <ac:chgData name="Linda Byron" userId="93e8534c-5d91-480a-9ce0-fd6d8179b031" providerId="ADAL" clId="{8F2AB692-6D6F-44AD-B683-C8EED76045CF}" dt="2024-04-25T01:04:57.094" v="80" actId="165"/>
          <ac:grpSpMkLst>
            <pc:docMk/>
            <pc:sldMk cId="1225757679" sldId="711"/>
            <ac:grpSpMk id="14" creationId="{6B955930-4F91-7155-1979-7BDFEE957412}"/>
          </ac:grpSpMkLst>
        </pc:grpChg>
        <pc:grpChg chg="add del mod">
          <ac:chgData name="Linda Byron" userId="93e8534c-5d91-480a-9ce0-fd6d8179b031" providerId="ADAL" clId="{8F2AB692-6D6F-44AD-B683-C8EED76045CF}" dt="2024-04-25T01:04:57.094" v="80" actId="165"/>
          <ac:grpSpMkLst>
            <pc:docMk/>
            <pc:sldMk cId="1225757679" sldId="711"/>
            <ac:grpSpMk id="17" creationId="{C9E9DA97-F182-EC13-AA08-A9607BE4AAA9}"/>
          </ac:grpSpMkLst>
        </pc:grpChg>
        <pc:grpChg chg="add del mod">
          <ac:chgData name="Linda Byron" userId="93e8534c-5d91-480a-9ce0-fd6d8179b031" providerId="ADAL" clId="{8F2AB692-6D6F-44AD-B683-C8EED76045CF}" dt="2024-04-25T01:04:57.094" v="80" actId="165"/>
          <ac:grpSpMkLst>
            <pc:docMk/>
            <pc:sldMk cId="1225757679" sldId="711"/>
            <ac:grpSpMk id="20" creationId="{5AB39A8E-7CF6-637E-509A-601B21B762BB}"/>
          </ac:grpSpMkLst>
        </pc:grpChg>
        <pc:picChg chg="add mod">
          <ac:chgData name="Linda Byron" userId="93e8534c-5d91-480a-9ce0-fd6d8179b031" providerId="ADAL" clId="{8F2AB692-6D6F-44AD-B683-C8EED76045CF}" dt="2024-04-25T01:06:26.777" v="119" actId="1076"/>
          <ac:picMkLst>
            <pc:docMk/>
            <pc:sldMk cId="1225757679" sldId="711"/>
            <ac:picMk id="23" creationId="{CCC76214-F865-4100-907C-009CE32BE79D}"/>
          </ac:picMkLst>
        </pc:picChg>
      </pc:sldChg>
      <pc:sldChg chg="add del ord">
        <pc:chgData name="Linda Byron" userId="93e8534c-5d91-480a-9ce0-fd6d8179b031" providerId="ADAL" clId="{8F2AB692-6D6F-44AD-B683-C8EED76045CF}" dt="2024-04-25T01:04:27.302" v="72" actId="47"/>
        <pc:sldMkLst>
          <pc:docMk/>
          <pc:sldMk cId="1031796656" sldId="712"/>
        </pc:sldMkLst>
      </pc:sldChg>
      <pc:sldMasterChg chg="delSldLayout">
        <pc:chgData name="Linda Byron" userId="93e8534c-5d91-480a-9ce0-fd6d8179b031" providerId="ADAL" clId="{8F2AB692-6D6F-44AD-B683-C8EED76045CF}" dt="2024-04-25T01:02:46.885" v="6" actId="47"/>
        <pc:sldMasterMkLst>
          <pc:docMk/>
          <pc:sldMasterMk cId="1263258887" sldId="2147483683"/>
        </pc:sldMasterMkLst>
        <pc:sldLayoutChg chg="del">
          <pc:chgData name="Linda Byron" userId="93e8534c-5d91-480a-9ce0-fd6d8179b031" providerId="ADAL" clId="{8F2AB692-6D6F-44AD-B683-C8EED76045CF}" dt="2024-04-25T01:02:46.885" v="6" actId="47"/>
          <pc:sldLayoutMkLst>
            <pc:docMk/>
            <pc:sldMasterMk cId="1263258887" sldId="2147483683"/>
            <pc:sldLayoutMk cId="3636902707" sldId="214748372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CA" sz="1050" b="1">
                <a:latin typeface="Arial" panose="020B0604020202020204" pitchFamily="34" charset="0"/>
                <a:cs typeface="Arial" panose="020B0604020202020204" pitchFamily="34" charset="0"/>
              </a:rPr>
              <a:t>Water – Regulatory Framework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CANECT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Blue Heron Environmental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E3B99A-A7E4-46B5-AD38-49126E4DC8F4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142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CA"/>
              <a:t>Water | Regulatory Requirements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CNL-Water Regs-101-V-004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Blue Heron Environmental / Zhashagi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DDF195-7922-4EBD-9DA9-68E2C7D5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18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CA"/>
              <a:t>Compliance Programs designed to meet: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Generic Legislation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Site-Specific Permits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Internal Requirements (ISO certification, corporate mandates and policies)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Expectations from External Parties (NGOs, Indigenous Communities, Special Interest Groups)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CA"/>
              <a:t>Pull all the pieces together into: 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Tables, Charts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Procedures and Programs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Action Plans and Checklists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Schedules/Calendars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Legislation and Compliance Requirements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CNL-Leg &amp; Compl Intro-101_002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Blue Heron Environmental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C843A-5A54-4638-9428-088059C7F1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BCF358-EF5A-478C-9CEC-D00323BA7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40" y="0"/>
            <a:ext cx="6472459" cy="68666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4094" y="2879440"/>
            <a:ext cx="5497239" cy="19510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Master title</a:t>
            </a:r>
            <a:endParaRPr lang="en-CA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70" y="5068994"/>
            <a:ext cx="6554195" cy="1230206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Company (line break) Location | Date</a:t>
            </a:r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4773327"/>
            <a:ext cx="3852680" cy="298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4773327"/>
            <a:ext cx="3852680" cy="298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58E29-7C75-4940-93FC-44005BCB1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70" y="401317"/>
            <a:ext cx="1177974" cy="8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4187" y="6428246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BE9C64E3-0318-4067-890A-FF80F9542C33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65200" y="1761067"/>
            <a:ext cx="10126663" cy="410633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1091674"/>
            <a:ext cx="9936480" cy="508000"/>
          </a:xfr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5BD68-765D-429F-80EE-1507F383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3609"/>
            <a:ext cx="10515600" cy="60966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74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w/Subtitle -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65199" y="1761067"/>
            <a:ext cx="4937760" cy="410633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1091674"/>
            <a:ext cx="9936480" cy="508000"/>
          </a:xfr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5BD68-765D-429F-80EE-1507F383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3609"/>
            <a:ext cx="10515600" cy="60966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7BD6D-FD12-412F-BD11-5EC008D83F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760538"/>
            <a:ext cx="4937760" cy="41063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09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2/3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C990A1-A2E2-4FA0-98E6-EEC6D9C13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65197" y="1761067"/>
            <a:ext cx="7223760" cy="410633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1091674"/>
            <a:ext cx="9936480" cy="508000"/>
          </a:xfr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5BD68-765D-429F-80EE-1507F383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3609"/>
            <a:ext cx="10515600" cy="60966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7BD6D-FD12-412F-BD11-5EC008D83F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86787" y="1760538"/>
            <a:ext cx="3383280" cy="410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709782-084D-4582-4A22-6D97BC81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F2353868-6BB9-4654-A276-72DEB1D3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3609"/>
            <a:ext cx="10515600" cy="6096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EDE14D-CC7D-4FEF-9E76-BC6B5320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u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4397711-D2DD-42DD-9521-AE6D8B4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1" y="71957"/>
            <a:ext cx="5475681" cy="10197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F6181C-7260-45B7-A659-D8AEB198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6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4"/>
          <p:cNvSpPr>
            <a:spLocks noGrp="1"/>
          </p:cNvSpPr>
          <p:nvPr>
            <p:ph sz="quarter" idx="15"/>
          </p:nvPr>
        </p:nvSpPr>
        <p:spPr>
          <a:xfrm>
            <a:off x="965200" y="1761067"/>
            <a:ext cx="10126663" cy="410633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FB65D82-481A-4D48-8581-37A73C2E2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1091674"/>
            <a:ext cx="9936480" cy="508000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E4D028-596C-46C2-86ED-13A1214B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3609"/>
            <a:ext cx="10515600" cy="6096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76E3B-03A6-4287-96C6-87652EC31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 (Tu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72E4D6-3289-44FD-9EEB-7F9B0EE47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13" y="1108765"/>
            <a:ext cx="2131389" cy="839675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4397711-D2DD-42DD-9521-AE6D8B4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1" y="71957"/>
            <a:ext cx="5475681" cy="10197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215A-CFF6-421B-BEA1-726CF949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0"/>
            <a:ext cx="39242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14094" y="2497668"/>
            <a:ext cx="6310039" cy="23582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Chapter title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186" y="5068994"/>
            <a:ext cx="7455547" cy="1408006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or Learning Objective 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4773327"/>
            <a:ext cx="3852680" cy="29870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1000" y="635634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8DA6-1AED-4022-BBF3-85CB6DB9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3E2D6-6F18-4171-AA2E-166270BD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0"/>
            <a:ext cx="3924299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3186" y="1064004"/>
            <a:ext cx="7416008" cy="426468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819573"/>
            <a:ext cx="3852680" cy="2987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829733" y="1676400"/>
            <a:ext cx="7690528" cy="503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4555" y="414867"/>
            <a:ext cx="8689173" cy="6138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1000" y="635634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8DA6-1AED-4022-BBF3-85CB6DB9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Blue He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1333" y="3780100"/>
            <a:ext cx="7776634" cy="1500187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2" y="3406992"/>
            <a:ext cx="7315215" cy="3657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40981" y="855133"/>
            <a:ext cx="6310039" cy="25518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Title</a:t>
            </a:r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9178372" y="5076899"/>
            <a:ext cx="3013627" cy="1785070"/>
          </a:xfrm>
          <a:custGeom>
            <a:avLst/>
            <a:gdLst>
              <a:gd name="connsiteX0" fmla="*/ 4274926 w 4325875"/>
              <a:gd name="connsiteY0" fmla="*/ 682 h 1765712"/>
              <a:gd name="connsiteX1" fmla="*/ 4325875 w 4325875"/>
              <a:gd name="connsiteY1" fmla="*/ 6837 h 1765712"/>
              <a:gd name="connsiteX2" fmla="*/ 4325875 w 4325875"/>
              <a:gd name="connsiteY2" fmla="*/ 1765712 h 1765712"/>
              <a:gd name="connsiteX3" fmla="*/ 19230 w 4325875"/>
              <a:gd name="connsiteY3" fmla="*/ 1765712 h 1765712"/>
              <a:gd name="connsiteX4" fmla="*/ 2805461 w 4325875"/>
              <a:gd name="connsiteY4" fmla="*/ 1179421 h 1765712"/>
              <a:gd name="connsiteX5" fmla="*/ 3310202 w 4325875"/>
              <a:gd name="connsiteY5" fmla="*/ 858793 h 1765712"/>
              <a:gd name="connsiteX6" fmla="*/ 3328344 w 4325875"/>
              <a:gd name="connsiteY6" fmla="*/ 842262 h 1765712"/>
              <a:gd name="connsiteX7" fmla="*/ 3377195 w 4325875"/>
              <a:gd name="connsiteY7" fmla="*/ 901470 h 1765712"/>
              <a:gd name="connsiteX8" fmla="*/ 3719848 w 4325875"/>
              <a:gd name="connsiteY8" fmla="*/ 1043402 h 1765712"/>
              <a:gd name="connsiteX9" fmla="*/ 4204432 w 4325875"/>
              <a:gd name="connsiteY9" fmla="*/ 558818 h 1765712"/>
              <a:gd name="connsiteX10" fmla="*/ 4062501 w 4325875"/>
              <a:gd name="connsiteY10" fmla="*/ 216166 h 1765712"/>
              <a:gd name="connsiteX11" fmla="*/ 4009765 w 4325875"/>
              <a:gd name="connsiteY11" fmla="*/ 172655 h 1765712"/>
              <a:gd name="connsiteX12" fmla="*/ 4082343 w 4325875"/>
              <a:gd name="connsiteY12" fmla="*/ 107606 h 1765712"/>
              <a:gd name="connsiteX13" fmla="*/ 4274926 w 4325875"/>
              <a:gd name="connsiteY13" fmla="*/ 682 h 1765712"/>
              <a:gd name="connsiteX0" fmla="*/ 4082343 w 4325875"/>
              <a:gd name="connsiteY0" fmla="*/ 206511 h 1864617"/>
              <a:gd name="connsiteX1" fmla="*/ 4325875 w 4325875"/>
              <a:gd name="connsiteY1" fmla="*/ 105742 h 1864617"/>
              <a:gd name="connsiteX2" fmla="*/ 4325875 w 4325875"/>
              <a:gd name="connsiteY2" fmla="*/ 1864617 h 1864617"/>
              <a:gd name="connsiteX3" fmla="*/ 19230 w 4325875"/>
              <a:gd name="connsiteY3" fmla="*/ 1864617 h 1864617"/>
              <a:gd name="connsiteX4" fmla="*/ 2805461 w 4325875"/>
              <a:gd name="connsiteY4" fmla="*/ 1278326 h 1864617"/>
              <a:gd name="connsiteX5" fmla="*/ 3310202 w 4325875"/>
              <a:gd name="connsiteY5" fmla="*/ 957698 h 1864617"/>
              <a:gd name="connsiteX6" fmla="*/ 3328344 w 4325875"/>
              <a:gd name="connsiteY6" fmla="*/ 941167 h 1864617"/>
              <a:gd name="connsiteX7" fmla="*/ 3377195 w 4325875"/>
              <a:gd name="connsiteY7" fmla="*/ 1000375 h 1864617"/>
              <a:gd name="connsiteX8" fmla="*/ 3719848 w 4325875"/>
              <a:gd name="connsiteY8" fmla="*/ 1142307 h 1864617"/>
              <a:gd name="connsiteX9" fmla="*/ 4204432 w 4325875"/>
              <a:gd name="connsiteY9" fmla="*/ 657723 h 1864617"/>
              <a:gd name="connsiteX10" fmla="*/ 4062501 w 4325875"/>
              <a:gd name="connsiteY10" fmla="*/ 315071 h 1864617"/>
              <a:gd name="connsiteX11" fmla="*/ 4009765 w 4325875"/>
              <a:gd name="connsiteY11" fmla="*/ 271560 h 1864617"/>
              <a:gd name="connsiteX12" fmla="*/ 4082343 w 4325875"/>
              <a:gd name="connsiteY12" fmla="*/ 206511 h 1864617"/>
              <a:gd name="connsiteX0" fmla="*/ 4081172 w 4324704"/>
              <a:gd name="connsiteY0" fmla="*/ 206511 h 1864617"/>
              <a:gd name="connsiteX1" fmla="*/ 4324704 w 4324704"/>
              <a:gd name="connsiteY1" fmla="*/ 105742 h 1864617"/>
              <a:gd name="connsiteX2" fmla="*/ 4324704 w 4324704"/>
              <a:gd name="connsiteY2" fmla="*/ 1864617 h 1864617"/>
              <a:gd name="connsiteX3" fmla="*/ 18059 w 4324704"/>
              <a:gd name="connsiteY3" fmla="*/ 1864617 h 1864617"/>
              <a:gd name="connsiteX4" fmla="*/ 2804290 w 4324704"/>
              <a:gd name="connsiteY4" fmla="*/ 1278326 h 1864617"/>
              <a:gd name="connsiteX5" fmla="*/ 3327173 w 4324704"/>
              <a:gd name="connsiteY5" fmla="*/ 941167 h 1864617"/>
              <a:gd name="connsiteX6" fmla="*/ 3376024 w 4324704"/>
              <a:gd name="connsiteY6" fmla="*/ 1000375 h 1864617"/>
              <a:gd name="connsiteX7" fmla="*/ 3718677 w 4324704"/>
              <a:gd name="connsiteY7" fmla="*/ 1142307 h 1864617"/>
              <a:gd name="connsiteX8" fmla="*/ 4203261 w 4324704"/>
              <a:gd name="connsiteY8" fmla="*/ 657723 h 1864617"/>
              <a:gd name="connsiteX9" fmla="*/ 4061330 w 4324704"/>
              <a:gd name="connsiteY9" fmla="*/ 315071 h 1864617"/>
              <a:gd name="connsiteX10" fmla="*/ 4008594 w 4324704"/>
              <a:gd name="connsiteY10" fmla="*/ 271560 h 1864617"/>
              <a:gd name="connsiteX11" fmla="*/ 4081172 w 4324704"/>
              <a:gd name="connsiteY11" fmla="*/ 206511 h 1864617"/>
              <a:gd name="connsiteX0" fmla="*/ 4081172 w 4324704"/>
              <a:gd name="connsiteY0" fmla="*/ 206511 h 1864617"/>
              <a:gd name="connsiteX1" fmla="*/ 4324704 w 4324704"/>
              <a:gd name="connsiteY1" fmla="*/ 105742 h 1864617"/>
              <a:gd name="connsiteX2" fmla="*/ 4324704 w 4324704"/>
              <a:gd name="connsiteY2" fmla="*/ 1864617 h 1864617"/>
              <a:gd name="connsiteX3" fmla="*/ 18059 w 4324704"/>
              <a:gd name="connsiteY3" fmla="*/ 1864617 h 1864617"/>
              <a:gd name="connsiteX4" fmla="*/ 2804290 w 4324704"/>
              <a:gd name="connsiteY4" fmla="*/ 1278326 h 1864617"/>
              <a:gd name="connsiteX5" fmla="*/ 3327173 w 4324704"/>
              <a:gd name="connsiteY5" fmla="*/ 941167 h 1864617"/>
              <a:gd name="connsiteX6" fmla="*/ 3376024 w 4324704"/>
              <a:gd name="connsiteY6" fmla="*/ 1000375 h 1864617"/>
              <a:gd name="connsiteX7" fmla="*/ 3718677 w 4324704"/>
              <a:gd name="connsiteY7" fmla="*/ 1142307 h 1864617"/>
              <a:gd name="connsiteX8" fmla="*/ 4203261 w 4324704"/>
              <a:gd name="connsiteY8" fmla="*/ 657723 h 1864617"/>
              <a:gd name="connsiteX9" fmla="*/ 4061330 w 4324704"/>
              <a:gd name="connsiteY9" fmla="*/ 315071 h 1864617"/>
              <a:gd name="connsiteX10" fmla="*/ 4008594 w 4324704"/>
              <a:gd name="connsiteY10" fmla="*/ 271560 h 1864617"/>
              <a:gd name="connsiteX11" fmla="*/ 4081172 w 4324704"/>
              <a:gd name="connsiteY11" fmla="*/ 206511 h 1864617"/>
              <a:gd name="connsiteX0" fmla="*/ 4092904 w 4336436"/>
              <a:gd name="connsiteY0" fmla="*/ 206511 h 1864617"/>
              <a:gd name="connsiteX1" fmla="*/ 4336436 w 4336436"/>
              <a:gd name="connsiteY1" fmla="*/ 105742 h 1864617"/>
              <a:gd name="connsiteX2" fmla="*/ 4336436 w 4336436"/>
              <a:gd name="connsiteY2" fmla="*/ 1864617 h 1864617"/>
              <a:gd name="connsiteX3" fmla="*/ 29791 w 4336436"/>
              <a:gd name="connsiteY3" fmla="*/ 1864617 h 1864617"/>
              <a:gd name="connsiteX4" fmla="*/ 1758747 w 4336436"/>
              <a:gd name="connsiteY4" fmla="*/ 1473588 h 1864617"/>
              <a:gd name="connsiteX5" fmla="*/ 3338905 w 4336436"/>
              <a:gd name="connsiteY5" fmla="*/ 941167 h 1864617"/>
              <a:gd name="connsiteX6" fmla="*/ 3387756 w 4336436"/>
              <a:gd name="connsiteY6" fmla="*/ 1000375 h 1864617"/>
              <a:gd name="connsiteX7" fmla="*/ 3730409 w 4336436"/>
              <a:gd name="connsiteY7" fmla="*/ 1142307 h 1864617"/>
              <a:gd name="connsiteX8" fmla="*/ 4214993 w 4336436"/>
              <a:gd name="connsiteY8" fmla="*/ 657723 h 1864617"/>
              <a:gd name="connsiteX9" fmla="*/ 4073062 w 4336436"/>
              <a:gd name="connsiteY9" fmla="*/ 315071 h 1864617"/>
              <a:gd name="connsiteX10" fmla="*/ 4020326 w 4336436"/>
              <a:gd name="connsiteY10" fmla="*/ 271560 h 1864617"/>
              <a:gd name="connsiteX11" fmla="*/ 4092904 w 4336436"/>
              <a:gd name="connsiteY11" fmla="*/ 206511 h 1864617"/>
              <a:gd name="connsiteX0" fmla="*/ 4093123 w 4336655"/>
              <a:gd name="connsiteY0" fmla="*/ 206511 h 1864617"/>
              <a:gd name="connsiteX1" fmla="*/ 4336655 w 4336655"/>
              <a:gd name="connsiteY1" fmla="*/ 105742 h 1864617"/>
              <a:gd name="connsiteX2" fmla="*/ 4336655 w 4336655"/>
              <a:gd name="connsiteY2" fmla="*/ 1864617 h 1864617"/>
              <a:gd name="connsiteX3" fmla="*/ 30010 w 4336655"/>
              <a:gd name="connsiteY3" fmla="*/ 1864617 h 1864617"/>
              <a:gd name="connsiteX4" fmla="*/ 1758966 w 4336655"/>
              <a:gd name="connsiteY4" fmla="*/ 1473588 h 1864617"/>
              <a:gd name="connsiteX5" fmla="*/ 3339124 w 4336655"/>
              <a:gd name="connsiteY5" fmla="*/ 941167 h 1864617"/>
              <a:gd name="connsiteX6" fmla="*/ 3387975 w 4336655"/>
              <a:gd name="connsiteY6" fmla="*/ 1000375 h 1864617"/>
              <a:gd name="connsiteX7" fmla="*/ 3730628 w 4336655"/>
              <a:gd name="connsiteY7" fmla="*/ 1142307 h 1864617"/>
              <a:gd name="connsiteX8" fmla="*/ 4215212 w 4336655"/>
              <a:gd name="connsiteY8" fmla="*/ 657723 h 1864617"/>
              <a:gd name="connsiteX9" fmla="*/ 4073281 w 4336655"/>
              <a:gd name="connsiteY9" fmla="*/ 315071 h 1864617"/>
              <a:gd name="connsiteX10" fmla="*/ 4020545 w 4336655"/>
              <a:gd name="connsiteY10" fmla="*/ 271560 h 1864617"/>
              <a:gd name="connsiteX11" fmla="*/ 4093123 w 4336655"/>
              <a:gd name="connsiteY11" fmla="*/ 206511 h 1864617"/>
              <a:gd name="connsiteX0" fmla="*/ 4063113 w 4306645"/>
              <a:gd name="connsiteY0" fmla="*/ 206511 h 1864617"/>
              <a:gd name="connsiteX1" fmla="*/ 4306645 w 4306645"/>
              <a:gd name="connsiteY1" fmla="*/ 105742 h 1864617"/>
              <a:gd name="connsiteX2" fmla="*/ 4306645 w 4306645"/>
              <a:gd name="connsiteY2" fmla="*/ 1864617 h 1864617"/>
              <a:gd name="connsiteX3" fmla="*/ 0 w 4306645"/>
              <a:gd name="connsiteY3" fmla="*/ 1864617 h 1864617"/>
              <a:gd name="connsiteX4" fmla="*/ 1728956 w 4306645"/>
              <a:gd name="connsiteY4" fmla="*/ 1473588 h 1864617"/>
              <a:gd name="connsiteX5" fmla="*/ 3309114 w 4306645"/>
              <a:gd name="connsiteY5" fmla="*/ 941167 h 1864617"/>
              <a:gd name="connsiteX6" fmla="*/ 3357965 w 4306645"/>
              <a:gd name="connsiteY6" fmla="*/ 1000375 h 1864617"/>
              <a:gd name="connsiteX7" fmla="*/ 3700618 w 4306645"/>
              <a:gd name="connsiteY7" fmla="*/ 1142307 h 1864617"/>
              <a:gd name="connsiteX8" fmla="*/ 4185202 w 4306645"/>
              <a:gd name="connsiteY8" fmla="*/ 657723 h 1864617"/>
              <a:gd name="connsiteX9" fmla="*/ 4043271 w 4306645"/>
              <a:gd name="connsiteY9" fmla="*/ 315071 h 1864617"/>
              <a:gd name="connsiteX10" fmla="*/ 3990535 w 4306645"/>
              <a:gd name="connsiteY10" fmla="*/ 271560 h 1864617"/>
              <a:gd name="connsiteX11" fmla="*/ 4063113 w 4306645"/>
              <a:gd name="connsiteY11" fmla="*/ 206511 h 1864617"/>
              <a:gd name="connsiteX0" fmla="*/ 4063113 w 4306645"/>
              <a:gd name="connsiteY0" fmla="*/ 206511 h 1864617"/>
              <a:gd name="connsiteX1" fmla="*/ 4306645 w 4306645"/>
              <a:gd name="connsiteY1" fmla="*/ 105742 h 1864617"/>
              <a:gd name="connsiteX2" fmla="*/ 4306645 w 4306645"/>
              <a:gd name="connsiteY2" fmla="*/ 1864617 h 1864617"/>
              <a:gd name="connsiteX3" fmla="*/ 0 w 4306645"/>
              <a:gd name="connsiteY3" fmla="*/ 1864617 h 1864617"/>
              <a:gd name="connsiteX4" fmla="*/ 1728956 w 4306645"/>
              <a:gd name="connsiteY4" fmla="*/ 1473588 h 1864617"/>
              <a:gd name="connsiteX5" fmla="*/ 3309114 w 4306645"/>
              <a:gd name="connsiteY5" fmla="*/ 941167 h 1864617"/>
              <a:gd name="connsiteX6" fmla="*/ 3357965 w 4306645"/>
              <a:gd name="connsiteY6" fmla="*/ 1000375 h 1864617"/>
              <a:gd name="connsiteX7" fmla="*/ 3700618 w 4306645"/>
              <a:gd name="connsiteY7" fmla="*/ 1142307 h 1864617"/>
              <a:gd name="connsiteX8" fmla="*/ 4185202 w 4306645"/>
              <a:gd name="connsiteY8" fmla="*/ 657723 h 1864617"/>
              <a:gd name="connsiteX9" fmla="*/ 4043271 w 4306645"/>
              <a:gd name="connsiteY9" fmla="*/ 315071 h 1864617"/>
              <a:gd name="connsiteX10" fmla="*/ 3990535 w 4306645"/>
              <a:gd name="connsiteY10" fmla="*/ 271560 h 1864617"/>
              <a:gd name="connsiteX11" fmla="*/ 4063113 w 4306645"/>
              <a:gd name="connsiteY11" fmla="*/ 206511 h 1864617"/>
              <a:gd name="connsiteX0" fmla="*/ 4063113 w 4306645"/>
              <a:gd name="connsiteY0" fmla="*/ 100769 h 1758875"/>
              <a:gd name="connsiteX1" fmla="*/ 4306645 w 4306645"/>
              <a:gd name="connsiteY1" fmla="*/ 0 h 1758875"/>
              <a:gd name="connsiteX2" fmla="*/ 4306645 w 4306645"/>
              <a:gd name="connsiteY2" fmla="*/ 1758875 h 1758875"/>
              <a:gd name="connsiteX3" fmla="*/ 0 w 4306645"/>
              <a:gd name="connsiteY3" fmla="*/ 1758875 h 1758875"/>
              <a:gd name="connsiteX4" fmla="*/ 1728956 w 4306645"/>
              <a:gd name="connsiteY4" fmla="*/ 1367846 h 1758875"/>
              <a:gd name="connsiteX5" fmla="*/ 3309114 w 4306645"/>
              <a:gd name="connsiteY5" fmla="*/ 835425 h 1758875"/>
              <a:gd name="connsiteX6" fmla="*/ 3357965 w 4306645"/>
              <a:gd name="connsiteY6" fmla="*/ 894633 h 1758875"/>
              <a:gd name="connsiteX7" fmla="*/ 3700618 w 4306645"/>
              <a:gd name="connsiteY7" fmla="*/ 1036565 h 1758875"/>
              <a:gd name="connsiteX8" fmla="*/ 4185202 w 4306645"/>
              <a:gd name="connsiteY8" fmla="*/ 551981 h 1758875"/>
              <a:gd name="connsiteX9" fmla="*/ 4043271 w 4306645"/>
              <a:gd name="connsiteY9" fmla="*/ 209329 h 1758875"/>
              <a:gd name="connsiteX10" fmla="*/ 3990535 w 4306645"/>
              <a:gd name="connsiteY10" fmla="*/ 165818 h 1758875"/>
              <a:gd name="connsiteX11" fmla="*/ 4063113 w 4306645"/>
              <a:gd name="connsiteY11" fmla="*/ 100769 h 1758875"/>
              <a:gd name="connsiteX0" fmla="*/ 4063113 w 4306645"/>
              <a:gd name="connsiteY0" fmla="*/ 343657 h 2001763"/>
              <a:gd name="connsiteX1" fmla="*/ 4306645 w 4306645"/>
              <a:gd name="connsiteY1" fmla="*/ 0 h 2001763"/>
              <a:gd name="connsiteX2" fmla="*/ 4306645 w 4306645"/>
              <a:gd name="connsiteY2" fmla="*/ 2001763 h 2001763"/>
              <a:gd name="connsiteX3" fmla="*/ 0 w 4306645"/>
              <a:gd name="connsiteY3" fmla="*/ 2001763 h 2001763"/>
              <a:gd name="connsiteX4" fmla="*/ 1728956 w 4306645"/>
              <a:gd name="connsiteY4" fmla="*/ 1610734 h 2001763"/>
              <a:gd name="connsiteX5" fmla="*/ 3309114 w 4306645"/>
              <a:gd name="connsiteY5" fmla="*/ 1078313 h 2001763"/>
              <a:gd name="connsiteX6" fmla="*/ 3357965 w 4306645"/>
              <a:gd name="connsiteY6" fmla="*/ 1137521 h 2001763"/>
              <a:gd name="connsiteX7" fmla="*/ 3700618 w 4306645"/>
              <a:gd name="connsiteY7" fmla="*/ 1279453 h 2001763"/>
              <a:gd name="connsiteX8" fmla="*/ 4185202 w 4306645"/>
              <a:gd name="connsiteY8" fmla="*/ 794869 h 2001763"/>
              <a:gd name="connsiteX9" fmla="*/ 4043271 w 4306645"/>
              <a:gd name="connsiteY9" fmla="*/ 452217 h 2001763"/>
              <a:gd name="connsiteX10" fmla="*/ 3990535 w 4306645"/>
              <a:gd name="connsiteY10" fmla="*/ 408706 h 2001763"/>
              <a:gd name="connsiteX11" fmla="*/ 4063113 w 4306645"/>
              <a:gd name="connsiteY11" fmla="*/ 343657 h 2001763"/>
              <a:gd name="connsiteX0" fmla="*/ 4063113 w 4306645"/>
              <a:gd name="connsiteY0" fmla="*/ 343657 h 2001763"/>
              <a:gd name="connsiteX1" fmla="*/ 4306645 w 4306645"/>
              <a:gd name="connsiteY1" fmla="*/ 0 h 2001763"/>
              <a:gd name="connsiteX2" fmla="*/ 4306645 w 4306645"/>
              <a:gd name="connsiteY2" fmla="*/ 2001763 h 2001763"/>
              <a:gd name="connsiteX3" fmla="*/ 0 w 4306645"/>
              <a:gd name="connsiteY3" fmla="*/ 2001763 h 2001763"/>
              <a:gd name="connsiteX4" fmla="*/ 1728956 w 4306645"/>
              <a:gd name="connsiteY4" fmla="*/ 1610734 h 2001763"/>
              <a:gd name="connsiteX5" fmla="*/ 3309114 w 4306645"/>
              <a:gd name="connsiteY5" fmla="*/ 1078313 h 2001763"/>
              <a:gd name="connsiteX6" fmla="*/ 3357965 w 4306645"/>
              <a:gd name="connsiteY6" fmla="*/ 1137521 h 2001763"/>
              <a:gd name="connsiteX7" fmla="*/ 3700618 w 4306645"/>
              <a:gd name="connsiteY7" fmla="*/ 1279453 h 2001763"/>
              <a:gd name="connsiteX8" fmla="*/ 4185202 w 4306645"/>
              <a:gd name="connsiteY8" fmla="*/ 794869 h 2001763"/>
              <a:gd name="connsiteX9" fmla="*/ 4043271 w 4306645"/>
              <a:gd name="connsiteY9" fmla="*/ 452217 h 2001763"/>
              <a:gd name="connsiteX10" fmla="*/ 3990535 w 4306645"/>
              <a:gd name="connsiteY10" fmla="*/ 408706 h 2001763"/>
              <a:gd name="connsiteX11" fmla="*/ 4063113 w 4306645"/>
              <a:gd name="connsiteY11" fmla="*/ 343657 h 2001763"/>
              <a:gd name="connsiteX0" fmla="*/ 4063113 w 4306645"/>
              <a:gd name="connsiteY0" fmla="*/ 262694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11" fmla="*/ 4063113 w 4306645"/>
              <a:gd name="connsiteY11" fmla="*/ 262694 h 1920800"/>
              <a:gd name="connsiteX0" fmla="*/ 4063113 w 4306645"/>
              <a:gd name="connsiteY0" fmla="*/ 262694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11" fmla="*/ 4063113 w 4306645"/>
              <a:gd name="connsiteY11" fmla="*/ 262694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728956 w 4306645"/>
              <a:gd name="connsiteY4" fmla="*/ 152977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2162343 w 4306645"/>
              <a:gd name="connsiteY4" fmla="*/ 1739321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2314743 w 4306645"/>
              <a:gd name="connsiteY4" fmla="*/ 1486909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2314743 w 4306645"/>
              <a:gd name="connsiteY4" fmla="*/ 1486909 h 1920800"/>
              <a:gd name="connsiteX5" fmla="*/ 3309114 w 4306645"/>
              <a:gd name="connsiteY5" fmla="*/ 997350 h 1920800"/>
              <a:gd name="connsiteX6" fmla="*/ 3357965 w 4306645"/>
              <a:gd name="connsiteY6" fmla="*/ 1056558 h 1920800"/>
              <a:gd name="connsiteX7" fmla="*/ 3700618 w 4306645"/>
              <a:gd name="connsiteY7" fmla="*/ 1198490 h 1920800"/>
              <a:gd name="connsiteX8" fmla="*/ 4185202 w 4306645"/>
              <a:gd name="connsiteY8" fmla="*/ 713906 h 1920800"/>
              <a:gd name="connsiteX9" fmla="*/ 4043271 w 4306645"/>
              <a:gd name="connsiteY9" fmla="*/ 371254 h 1920800"/>
              <a:gd name="connsiteX10" fmla="*/ 3990535 w 4306645"/>
              <a:gd name="connsiteY10" fmla="*/ 327743 h 1920800"/>
              <a:gd name="connsiteX0" fmla="*/ 4135746 w 4451856"/>
              <a:gd name="connsiteY0" fmla="*/ 327743 h 1920800"/>
              <a:gd name="connsiteX1" fmla="*/ 4451856 w 4451856"/>
              <a:gd name="connsiteY1" fmla="*/ 0 h 1920800"/>
              <a:gd name="connsiteX2" fmla="*/ 4451856 w 4451856"/>
              <a:gd name="connsiteY2" fmla="*/ 1920800 h 1920800"/>
              <a:gd name="connsiteX3" fmla="*/ 145211 w 4451856"/>
              <a:gd name="connsiteY3" fmla="*/ 1920800 h 1920800"/>
              <a:gd name="connsiteX4" fmla="*/ 1146682 w 4451856"/>
              <a:gd name="connsiteY4" fmla="*/ 1723951 h 1920800"/>
              <a:gd name="connsiteX5" fmla="*/ 2459954 w 4451856"/>
              <a:gd name="connsiteY5" fmla="*/ 1486909 h 1920800"/>
              <a:gd name="connsiteX6" fmla="*/ 3454325 w 4451856"/>
              <a:gd name="connsiteY6" fmla="*/ 997350 h 1920800"/>
              <a:gd name="connsiteX7" fmla="*/ 3503176 w 4451856"/>
              <a:gd name="connsiteY7" fmla="*/ 1056558 h 1920800"/>
              <a:gd name="connsiteX8" fmla="*/ 3845829 w 4451856"/>
              <a:gd name="connsiteY8" fmla="*/ 1198490 h 1920800"/>
              <a:gd name="connsiteX9" fmla="*/ 4330413 w 4451856"/>
              <a:gd name="connsiteY9" fmla="*/ 713906 h 1920800"/>
              <a:gd name="connsiteX10" fmla="*/ 4188482 w 4451856"/>
              <a:gd name="connsiteY10" fmla="*/ 371254 h 1920800"/>
              <a:gd name="connsiteX11" fmla="*/ 4135746 w 4451856"/>
              <a:gd name="connsiteY11" fmla="*/ 327743 h 1920800"/>
              <a:gd name="connsiteX0" fmla="*/ 4145850 w 4461960"/>
              <a:gd name="connsiteY0" fmla="*/ 327743 h 1920800"/>
              <a:gd name="connsiteX1" fmla="*/ 4461960 w 4461960"/>
              <a:gd name="connsiteY1" fmla="*/ 0 h 1920800"/>
              <a:gd name="connsiteX2" fmla="*/ 4461960 w 4461960"/>
              <a:gd name="connsiteY2" fmla="*/ 1920800 h 1920800"/>
              <a:gd name="connsiteX3" fmla="*/ 155315 w 4461960"/>
              <a:gd name="connsiteY3" fmla="*/ 1920800 h 1920800"/>
              <a:gd name="connsiteX4" fmla="*/ 1052011 w 4461960"/>
              <a:gd name="connsiteY4" fmla="*/ 1628701 h 1920800"/>
              <a:gd name="connsiteX5" fmla="*/ 2470058 w 4461960"/>
              <a:gd name="connsiteY5" fmla="*/ 1486909 h 1920800"/>
              <a:gd name="connsiteX6" fmla="*/ 3464429 w 4461960"/>
              <a:gd name="connsiteY6" fmla="*/ 997350 h 1920800"/>
              <a:gd name="connsiteX7" fmla="*/ 3513280 w 4461960"/>
              <a:gd name="connsiteY7" fmla="*/ 1056558 h 1920800"/>
              <a:gd name="connsiteX8" fmla="*/ 3855933 w 4461960"/>
              <a:gd name="connsiteY8" fmla="*/ 1198490 h 1920800"/>
              <a:gd name="connsiteX9" fmla="*/ 4340517 w 4461960"/>
              <a:gd name="connsiteY9" fmla="*/ 713906 h 1920800"/>
              <a:gd name="connsiteX10" fmla="*/ 4198586 w 4461960"/>
              <a:gd name="connsiteY10" fmla="*/ 371254 h 1920800"/>
              <a:gd name="connsiteX11" fmla="*/ 4145850 w 4461960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896696 w 4306645"/>
              <a:gd name="connsiteY4" fmla="*/ 1628701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039571 w 4306645"/>
              <a:gd name="connsiteY4" fmla="*/ 1609651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039571 w 4306645"/>
              <a:gd name="connsiteY4" fmla="*/ 1609651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039571 w 4306645"/>
              <a:gd name="connsiteY4" fmla="*/ 1609651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039571 w 4306645"/>
              <a:gd name="connsiteY4" fmla="*/ 1609651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990535 w 4306645"/>
              <a:gd name="connsiteY0" fmla="*/ 327743 h 1920800"/>
              <a:gd name="connsiteX1" fmla="*/ 4306645 w 4306645"/>
              <a:gd name="connsiteY1" fmla="*/ 0 h 1920800"/>
              <a:gd name="connsiteX2" fmla="*/ 4306645 w 4306645"/>
              <a:gd name="connsiteY2" fmla="*/ 1920800 h 1920800"/>
              <a:gd name="connsiteX3" fmla="*/ 0 w 4306645"/>
              <a:gd name="connsiteY3" fmla="*/ 1920800 h 1920800"/>
              <a:gd name="connsiteX4" fmla="*/ 1387233 w 4306645"/>
              <a:gd name="connsiteY4" fmla="*/ 1619176 h 1920800"/>
              <a:gd name="connsiteX5" fmla="*/ 2314743 w 4306645"/>
              <a:gd name="connsiteY5" fmla="*/ 1486909 h 1920800"/>
              <a:gd name="connsiteX6" fmla="*/ 3309114 w 4306645"/>
              <a:gd name="connsiteY6" fmla="*/ 997350 h 1920800"/>
              <a:gd name="connsiteX7" fmla="*/ 3357965 w 4306645"/>
              <a:gd name="connsiteY7" fmla="*/ 1056558 h 1920800"/>
              <a:gd name="connsiteX8" fmla="*/ 3700618 w 4306645"/>
              <a:gd name="connsiteY8" fmla="*/ 1198490 h 1920800"/>
              <a:gd name="connsiteX9" fmla="*/ 4185202 w 4306645"/>
              <a:gd name="connsiteY9" fmla="*/ 713906 h 1920800"/>
              <a:gd name="connsiteX10" fmla="*/ 4043271 w 4306645"/>
              <a:gd name="connsiteY10" fmla="*/ 371254 h 1920800"/>
              <a:gd name="connsiteX11" fmla="*/ 3990535 w 4306645"/>
              <a:gd name="connsiteY11" fmla="*/ 327743 h 1920800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491883 w 3411295"/>
              <a:gd name="connsiteY4" fmla="*/ 1619176 h 1925563"/>
              <a:gd name="connsiteX5" fmla="*/ 1419393 w 3411295"/>
              <a:gd name="connsiteY5" fmla="*/ 1486909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044333 w 3411295"/>
              <a:gd name="connsiteY4" fmla="*/ 1652514 h 1925563"/>
              <a:gd name="connsiteX5" fmla="*/ 1419393 w 3411295"/>
              <a:gd name="connsiteY5" fmla="*/ 1486909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044333 w 3411295"/>
              <a:gd name="connsiteY4" fmla="*/ 16525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190145 w 3506255"/>
              <a:gd name="connsiteY0" fmla="*/ 327743 h 1925563"/>
              <a:gd name="connsiteX1" fmla="*/ 3506255 w 3506255"/>
              <a:gd name="connsiteY1" fmla="*/ 0 h 1925563"/>
              <a:gd name="connsiteX2" fmla="*/ 3506255 w 3506255"/>
              <a:gd name="connsiteY2" fmla="*/ 1920800 h 1925563"/>
              <a:gd name="connsiteX3" fmla="*/ 94960 w 3506255"/>
              <a:gd name="connsiteY3" fmla="*/ 1925563 h 1925563"/>
              <a:gd name="connsiteX4" fmla="*/ 1015468 w 3506255"/>
              <a:gd name="connsiteY4" fmla="*/ 1690614 h 1925563"/>
              <a:gd name="connsiteX5" fmla="*/ 1957265 w 3506255"/>
              <a:gd name="connsiteY5" fmla="*/ 1305934 h 1925563"/>
              <a:gd name="connsiteX6" fmla="*/ 2508724 w 3506255"/>
              <a:gd name="connsiteY6" fmla="*/ 997350 h 1925563"/>
              <a:gd name="connsiteX7" fmla="*/ 2557575 w 3506255"/>
              <a:gd name="connsiteY7" fmla="*/ 1056558 h 1925563"/>
              <a:gd name="connsiteX8" fmla="*/ 2900228 w 3506255"/>
              <a:gd name="connsiteY8" fmla="*/ 1198490 h 1925563"/>
              <a:gd name="connsiteX9" fmla="*/ 3384812 w 3506255"/>
              <a:gd name="connsiteY9" fmla="*/ 713906 h 1925563"/>
              <a:gd name="connsiteX10" fmla="*/ 3242881 w 3506255"/>
              <a:gd name="connsiteY10" fmla="*/ 371254 h 1925563"/>
              <a:gd name="connsiteX11" fmla="*/ 3190145 w 350625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20508 w 3411295"/>
              <a:gd name="connsiteY4" fmla="*/ 1690614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58608 w 3411295"/>
              <a:gd name="connsiteY4" fmla="*/ 1695377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58608 w 3411295"/>
              <a:gd name="connsiteY4" fmla="*/ 1695377 h 1925563"/>
              <a:gd name="connsiteX5" fmla="*/ 1862305 w 3411295"/>
              <a:gd name="connsiteY5" fmla="*/ 1305934 h 1925563"/>
              <a:gd name="connsiteX6" fmla="*/ 2413764 w 3411295"/>
              <a:gd name="connsiteY6" fmla="*/ 997350 h 1925563"/>
              <a:gd name="connsiteX7" fmla="*/ 2462615 w 3411295"/>
              <a:gd name="connsiteY7" fmla="*/ 1056558 h 1925563"/>
              <a:gd name="connsiteX8" fmla="*/ 2805268 w 3411295"/>
              <a:gd name="connsiteY8" fmla="*/ 1198490 h 1925563"/>
              <a:gd name="connsiteX9" fmla="*/ 3289852 w 3411295"/>
              <a:gd name="connsiteY9" fmla="*/ 713906 h 1925563"/>
              <a:gd name="connsiteX10" fmla="*/ 3147921 w 3411295"/>
              <a:gd name="connsiteY10" fmla="*/ 371254 h 1925563"/>
              <a:gd name="connsiteX11" fmla="*/ 3095185 w 3411295"/>
              <a:gd name="connsiteY11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958608 w 3411295"/>
              <a:gd name="connsiteY4" fmla="*/ 1695377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544396 w 3411295"/>
              <a:gd name="connsiteY4" fmla="*/ 1581077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544396 w 3411295"/>
              <a:gd name="connsiteY4" fmla="*/ 1581077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434859 w 3411295"/>
              <a:gd name="connsiteY4" fmla="*/ 1566790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449146 w 3411295"/>
              <a:gd name="connsiteY4" fmla="*/ 1595365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449146 w 3411295"/>
              <a:gd name="connsiteY4" fmla="*/ 1595365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327743 h 1925563"/>
              <a:gd name="connsiteX1" fmla="*/ 3411295 w 3411295"/>
              <a:gd name="connsiteY1" fmla="*/ 0 h 1925563"/>
              <a:gd name="connsiteX2" fmla="*/ 3411295 w 3411295"/>
              <a:gd name="connsiteY2" fmla="*/ 1920800 h 1925563"/>
              <a:gd name="connsiteX3" fmla="*/ 0 w 3411295"/>
              <a:gd name="connsiteY3" fmla="*/ 1925563 h 1925563"/>
              <a:gd name="connsiteX4" fmla="*/ 1463434 w 3411295"/>
              <a:gd name="connsiteY4" fmla="*/ 1652515 h 1925563"/>
              <a:gd name="connsiteX5" fmla="*/ 2413764 w 3411295"/>
              <a:gd name="connsiteY5" fmla="*/ 997350 h 1925563"/>
              <a:gd name="connsiteX6" fmla="*/ 2462615 w 3411295"/>
              <a:gd name="connsiteY6" fmla="*/ 1056558 h 1925563"/>
              <a:gd name="connsiteX7" fmla="*/ 2805268 w 3411295"/>
              <a:gd name="connsiteY7" fmla="*/ 1198490 h 1925563"/>
              <a:gd name="connsiteX8" fmla="*/ 3289852 w 3411295"/>
              <a:gd name="connsiteY8" fmla="*/ 713906 h 1925563"/>
              <a:gd name="connsiteX9" fmla="*/ 3147921 w 3411295"/>
              <a:gd name="connsiteY9" fmla="*/ 371254 h 1925563"/>
              <a:gd name="connsiteX10" fmla="*/ 3095185 w 3411295"/>
              <a:gd name="connsiteY10" fmla="*/ 327743 h 1925563"/>
              <a:gd name="connsiteX0" fmla="*/ 3095185 w 3411295"/>
              <a:gd name="connsiteY0" fmla="*/ 189631 h 1787451"/>
              <a:gd name="connsiteX1" fmla="*/ 3411295 w 3411295"/>
              <a:gd name="connsiteY1" fmla="*/ 0 h 1787451"/>
              <a:gd name="connsiteX2" fmla="*/ 3411295 w 3411295"/>
              <a:gd name="connsiteY2" fmla="*/ 1782688 h 1787451"/>
              <a:gd name="connsiteX3" fmla="*/ 0 w 3411295"/>
              <a:gd name="connsiteY3" fmla="*/ 1787451 h 1787451"/>
              <a:gd name="connsiteX4" fmla="*/ 1463434 w 3411295"/>
              <a:gd name="connsiteY4" fmla="*/ 1514403 h 1787451"/>
              <a:gd name="connsiteX5" fmla="*/ 2413764 w 3411295"/>
              <a:gd name="connsiteY5" fmla="*/ 859238 h 1787451"/>
              <a:gd name="connsiteX6" fmla="*/ 2462615 w 3411295"/>
              <a:gd name="connsiteY6" fmla="*/ 918446 h 1787451"/>
              <a:gd name="connsiteX7" fmla="*/ 2805268 w 3411295"/>
              <a:gd name="connsiteY7" fmla="*/ 1060378 h 1787451"/>
              <a:gd name="connsiteX8" fmla="*/ 3289852 w 3411295"/>
              <a:gd name="connsiteY8" fmla="*/ 575794 h 1787451"/>
              <a:gd name="connsiteX9" fmla="*/ 3147921 w 3411295"/>
              <a:gd name="connsiteY9" fmla="*/ 233142 h 1787451"/>
              <a:gd name="connsiteX10" fmla="*/ 3095185 w 3411295"/>
              <a:gd name="connsiteY10" fmla="*/ 189631 h 1787451"/>
              <a:gd name="connsiteX0" fmla="*/ 3095185 w 3411295"/>
              <a:gd name="connsiteY0" fmla="*/ 189631 h 1787451"/>
              <a:gd name="connsiteX1" fmla="*/ 3411295 w 3411295"/>
              <a:gd name="connsiteY1" fmla="*/ 0 h 1787451"/>
              <a:gd name="connsiteX2" fmla="*/ 3411295 w 3411295"/>
              <a:gd name="connsiteY2" fmla="*/ 1782688 h 1787451"/>
              <a:gd name="connsiteX3" fmla="*/ 0 w 3411295"/>
              <a:gd name="connsiteY3" fmla="*/ 1787451 h 1787451"/>
              <a:gd name="connsiteX4" fmla="*/ 1463434 w 3411295"/>
              <a:gd name="connsiteY4" fmla="*/ 1514403 h 1787451"/>
              <a:gd name="connsiteX5" fmla="*/ 2413764 w 3411295"/>
              <a:gd name="connsiteY5" fmla="*/ 859238 h 1787451"/>
              <a:gd name="connsiteX6" fmla="*/ 2462615 w 3411295"/>
              <a:gd name="connsiteY6" fmla="*/ 918446 h 1787451"/>
              <a:gd name="connsiteX7" fmla="*/ 2805268 w 3411295"/>
              <a:gd name="connsiteY7" fmla="*/ 1060378 h 1787451"/>
              <a:gd name="connsiteX8" fmla="*/ 3289852 w 3411295"/>
              <a:gd name="connsiteY8" fmla="*/ 575794 h 1787451"/>
              <a:gd name="connsiteX9" fmla="*/ 3147921 w 3411295"/>
              <a:gd name="connsiteY9" fmla="*/ 233142 h 1787451"/>
              <a:gd name="connsiteX10" fmla="*/ 3095185 w 3411295"/>
              <a:gd name="connsiteY10" fmla="*/ 189631 h 1787451"/>
              <a:gd name="connsiteX0" fmla="*/ 2697517 w 3013627"/>
              <a:gd name="connsiteY0" fmla="*/ 189631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065766 w 3013627"/>
              <a:gd name="connsiteY4" fmla="*/ 1514403 h 1785070"/>
              <a:gd name="connsiteX5" fmla="*/ 2016096 w 3013627"/>
              <a:gd name="connsiteY5" fmla="*/ 859238 h 1785070"/>
              <a:gd name="connsiteX6" fmla="*/ 2064947 w 3013627"/>
              <a:gd name="connsiteY6" fmla="*/ 918446 h 1785070"/>
              <a:gd name="connsiteX7" fmla="*/ 2407600 w 3013627"/>
              <a:gd name="connsiteY7" fmla="*/ 1060378 h 1785070"/>
              <a:gd name="connsiteX8" fmla="*/ 2892184 w 3013627"/>
              <a:gd name="connsiteY8" fmla="*/ 575794 h 1785070"/>
              <a:gd name="connsiteX9" fmla="*/ 2750253 w 3013627"/>
              <a:gd name="connsiteY9" fmla="*/ 233142 h 1785070"/>
              <a:gd name="connsiteX10" fmla="*/ 2697517 w 3013627"/>
              <a:gd name="connsiteY10" fmla="*/ 189631 h 1785070"/>
              <a:gd name="connsiteX0" fmla="*/ 2697517 w 3013627"/>
              <a:gd name="connsiteY0" fmla="*/ 189631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091166 w 3013627"/>
              <a:gd name="connsiteY4" fmla="*/ 1419153 h 1785070"/>
              <a:gd name="connsiteX5" fmla="*/ 2016096 w 3013627"/>
              <a:gd name="connsiteY5" fmla="*/ 859238 h 1785070"/>
              <a:gd name="connsiteX6" fmla="*/ 2064947 w 3013627"/>
              <a:gd name="connsiteY6" fmla="*/ 918446 h 1785070"/>
              <a:gd name="connsiteX7" fmla="*/ 2407600 w 3013627"/>
              <a:gd name="connsiteY7" fmla="*/ 1060378 h 1785070"/>
              <a:gd name="connsiteX8" fmla="*/ 2892184 w 3013627"/>
              <a:gd name="connsiteY8" fmla="*/ 575794 h 1785070"/>
              <a:gd name="connsiteX9" fmla="*/ 2750253 w 3013627"/>
              <a:gd name="connsiteY9" fmla="*/ 233142 h 1785070"/>
              <a:gd name="connsiteX10" fmla="*/ 2697517 w 3013627"/>
              <a:gd name="connsiteY10" fmla="*/ 189631 h 1785070"/>
              <a:gd name="connsiteX0" fmla="*/ 2697517 w 3013627"/>
              <a:gd name="connsiteY0" fmla="*/ 189631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091166 w 3013627"/>
              <a:gd name="connsiteY4" fmla="*/ 1419153 h 1785070"/>
              <a:gd name="connsiteX5" fmla="*/ 2016096 w 3013627"/>
              <a:gd name="connsiteY5" fmla="*/ 859238 h 1785070"/>
              <a:gd name="connsiteX6" fmla="*/ 2064947 w 3013627"/>
              <a:gd name="connsiteY6" fmla="*/ 918446 h 1785070"/>
              <a:gd name="connsiteX7" fmla="*/ 2407600 w 3013627"/>
              <a:gd name="connsiteY7" fmla="*/ 1060378 h 1785070"/>
              <a:gd name="connsiteX8" fmla="*/ 2892184 w 3013627"/>
              <a:gd name="connsiteY8" fmla="*/ 575794 h 1785070"/>
              <a:gd name="connsiteX9" fmla="*/ 2750253 w 3013627"/>
              <a:gd name="connsiteY9" fmla="*/ 233142 h 1785070"/>
              <a:gd name="connsiteX10" fmla="*/ 2697517 w 3013627"/>
              <a:gd name="connsiteY10" fmla="*/ 189631 h 1785070"/>
              <a:gd name="connsiteX0" fmla="*/ 2750253 w 3013627"/>
              <a:gd name="connsiteY0" fmla="*/ 233142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091166 w 3013627"/>
              <a:gd name="connsiteY4" fmla="*/ 1419153 h 1785070"/>
              <a:gd name="connsiteX5" fmla="*/ 2016096 w 3013627"/>
              <a:gd name="connsiteY5" fmla="*/ 859238 h 1785070"/>
              <a:gd name="connsiteX6" fmla="*/ 2064947 w 3013627"/>
              <a:gd name="connsiteY6" fmla="*/ 918446 h 1785070"/>
              <a:gd name="connsiteX7" fmla="*/ 2407600 w 3013627"/>
              <a:gd name="connsiteY7" fmla="*/ 1060378 h 1785070"/>
              <a:gd name="connsiteX8" fmla="*/ 2892184 w 3013627"/>
              <a:gd name="connsiteY8" fmla="*/ 575794 h 1785070"/>
              <a:gd name="connsiteX9" fmla="*/ 2750253 w 3013627"/>
              <a:gd name="connsiteY9" fmla="*/ 233142 h 1785070"/>
              <a:gd name="connsiteX0" fmla="*/ 2750253 w 3013627"/>
              <a:gd name="connsiteY0" fmla="*/ 233142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091166 w 3013627"/>
              <a:gd name="connsiteY4" fmla="*/ 1419153 h 1785070"/>
              <a:gd name="connsiteX5" fmla="*/ 2064947 w 3013627"/>
              <a:gd name="connsiteY5" fmla="*/ 918446 h 1785070"/>
              <a:gd name="connsiteX6" fmla="*/ 2407600 w 3013627"/>
              <a:gd name="connsiteY6" fmla="*/ 1060378 h 1785070"/>
              <a:gd name="connsiteX7" fmla="*/ 2892184 w 3013627"/>
              <a:gd name="connsiteY7" fmla="*/ 575794 h 1785070"/>
              <a:gd name="connsiteX8" fmla="*/ 2750253 w 3013627"/>
              <a:gd name="connsiteY8" fmla="*/ 233142 h 1785070"/>
              <a:gd name="connsiteX0" fmla="*/ 2750253 w 3013627"/>
              <a:gd name="connsiteY0" fmla="*/ 233142 h 1785070"/>
              <a:gd name="connsiteX1" fmla="*/ 3013627 w 3013627"/>
              <a:gd name="connsiteY1" fmla="*/ 0 h 1785070"/>
              <a:gd name="connsiteX2" fmla="*/ 3013627 w 3013627"/>
              <a:gd name="connsiteY2" fmla="*/ 1782688 h 1785070"/>
              <a:gd name="connsiteX3" fmla="*/ 0 w 3013627"/>
              <a:gd name="connsiteY3" fmla="*/ 1785070 h 1785070"/>
              <a:gd name="connsiteX4" fmla="*/ 1119741 w 3013627"/>
              <a:gd name="connsiteY4" fmla="*/ 1388197 h 1785070"/>
              <a:gd name="connsiteX5" fmla="*/ 2064947 w 3013627"/>
              <a:gd name="connsiteY5" fmla="*/ 918446 h 1785070"/>
              <a:gd name="connsiteX6" fmla="*/ 2407600 w 3013627"/>
              <a:gd name="connsiteY6" fmla="*/ 1060378 h 1785070"/>
              <a:gd name="connsiteX7" fmla="*/ 2892184 w 3013627"/>
              <a:gd name="connsiteY7" fmla="*/ 575794 h 1785070"/>
              <a:gd name="connsiteX8" fmla="*/ 2750253 w 3013627"/>
              <a:gd name="connsiteY8" fmla="*/ 233142 h 178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627" h="1785070">
                <a:moveTo>
                  <a:pt x="2750253" y="233142"/>
                </a:moveTo>
                <a:lnTo>
                  <a:pt x="3013627" y="0"/>
                </a:lnTo>
                <a:lnTo>
                  <a:pt x="3013627" y="1782688"/>
                </a:lnTo>
                <a:lnTo>
                  <a:pt x="0" y="1785070"/>
                </a:lnTo>
                <a:cubicBezTo>
                  <a:pt x="460254" y="1667595"/>
                  <a:pt x="775583" y="1532634"/>
                  <a:pt x="1119741" y="1388197"/>
                </a:cubicBezTo>
                <a:cubicBezTo>
                  <a:pt x="1463899" y="1243760"/>
                  <a:pt x="1845541" y="978242"/>
                  <a:pt x="2064947" y="918446"/>
                </a:cubicBezTo>
                <a:cubicBezTo>
                  <a:pt x="2152640" y="1006139"/>
                  <a:pt x="2273786" y="1060378"/>
                  <a:pt x="2407600" y="1060378"/>
                </a:cubicBezTo>
                <a:cubicBezTo>
                  <a:pt x="2675228" y="1060378"/>
                  <a:pt x="2892184" y="843422"/>
                  <a:pt x="2892184" y="575794"/>
                </a:cubicBezTo>
                <a:cubicBezTo>
                  <a:pt x="2892184" y="441980"/>
                  <a:pt x="2837945" y="320834"/>
                  <a:pt x="2750253" y="233142"/>
                </a:cubicBezTo>
                <a:close/>
              </a:path>
            </a:pathLst>
          </a:custGeom>
          <a:solidFill>
            <a:srgbClr val="355DA2"/>
          </a:solidFill>
          <a:ln>
            <a:noFill/>
          </a:ln>
          <a:scene3d>
            <a:camera prst="orthographicFront"/>
            <a:lightRig rig="threePt" dir="t"/>
          </a:scene3d>
          <a:sp3d extrusionH="19050" contourW="12700">
            <a:bevelT w="57150" h="25400"/>
            <a:bevelB w="6350" h="0"/>
            <a:extrusionClr>
              <a:schemeClr val="bg1">
                <a:lumMod val="7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423" y="5255419"/>
            <a:ext cx="722091" cy="74104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7524" y="6356349"/>
            <a:ext cx="1336675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8DA6-1AED-4022-BBF3-85CB6DB90E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34EAD-361A-90D7-CB40-236B538EF8BD}"/>
              </a:ext>
            </a:extLst>
          </p:cNvPr>
          <p:cNvSpPr txBox="1"/>
          <p:nvPr userDrawn="1"/>
        </p:nvSpPr>
        <p:spPr>
          <a:xfrm>
            <a:off x="0" y="6658417"/>
            <a:ext cx="9411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800" spc="50"/>
              <a:t>CANECT Water and Wastewater: Regulation and Compliance Course - Vaughan, Ontario - April, 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25972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J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296112-C4B0-4CB0-9ED0-3F7C5CD20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40" y="0"/>
            <a:ext cx="6472459" cy="68666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4094" y="2879440"/>
            <a:ext cx="5497239" cy="19510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Master title</a:t>
            </a:r>
            <a:endParaRPr lang="en-CA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428" y="5068994"/>
            <a:ext cx="6543438" cy="1230206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Company (line break) Location | Date</a:t>
            </a:r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A347B-3611-E472-1A9F-225E0523A27C}"/>
              </a:ext>
            </a:extLst>
          </p:cNvPr>
          <p:cNvCxnSpPr>
            <a:cxnSpLocks/>
          </p:cNvCxnSpPr>
          <p:nvPr userDrawn="1"/>
        </p:nvCxnSpPr>
        <p:spPr>
          <a:xfrm>
            <a:off x="514094" y="4960189"/>
            <a:ext cx="45216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46" y="-1"/>
            <a:ext cx="3929253" cy="68666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14094" y="2497668"/>
            <a:ext cx="6310039" cy="23582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Chapter title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428" y="5068994"/>
            <a:ext cx="7466305" cy="1408006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or Learning Objective </a:t>
            </a: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1000" y="635634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4425C8-B363-893A-171F-A0BD4189ED3A}"/>
              </a:ext>
            </a:extLst>
          </p:cNvPr>
          <p:cNvCxnSpPr>
            <a:cxnSpLocks/>
          </p:cNvCxnSpPr>
          <p:nvPr userDrawn="1"/>
        </p:nvCxnSpPr>
        <p:spPr>
          <a:xfrm>
            <a:off x="514094" y="4960189"/>
            <a:ext cx="45216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7DC82D-A351-9143-CBCA-00050A7D75C8}"/>
              </a:ext>
            </a:extLst>
          </p:cNvPr>
          <p:cNvSpPr txBox="1"/>
          <p:nvPr userDrawn="1"/>
        </p:nvSpPr>
        <p:spPr>
          <a:xfrm>
            <a:off x="0" y="6658417"/>
            <a:ext cx="9411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800" spc="50"/>
              <a:t>CANECT Water and Wastewater: Regulation and Compliance Course - Vaughan, Ontario - April, 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3954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46" y="-1"/>
            <a:ext cx="3929253" cy="686665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2428" y="1064004"/>
            <a:ext cx="7426766" cy="426468"/>
          </a:xfrm>
        </p:spPr>
        <p:txBody>
          <a:bodyPr>
            <a:normAutofit/>
          </a:bodyPr>
          <a:lstStyle>
            <a:lvl1pPr marL="0" indent="0" algn="l">
              <a:buNone/>
              <a:defRPr sz="22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4555" y="414867"/>
            <a:ext cx="8689173" cy="6138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2000"/>
              </a:lnSpc>
              <a:defRPr sz="44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1000" y="6356349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829733" y="1676400"/>
            <a:ext cx="7690528" cy="503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0D5B9-625F-2316-B10C-FD4CA2C4A762}"/>
              </a:ext>
            </a:extLst>
          </p:cNvPr>
          <p:cNvSpPr txBox="1"/>
          <p:nvPr userDrawn="1"/>
        </p:nvSpPr>
        <p:spPr>
          <a:xfrm>
            <a:off x="0" y="6658417"/>
            <a:ext cx="9411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800" spc="50"/>
              <a:t>CANECT Water and Wastewater: Regulation and Compliance Course - Vaughan, Ontario - April, 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0648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524000" y="1959556"/>
            <a:ext cx="9143999" cy="3907844"/>
          </a:xfrm>
        </p:spPr>
        <p:txBody>
          <a:bodyPr/>
          <a:lstStyle>
            <a:lvl1pPr marL="514350" indent="-514350">
              <a:buFont typeface="+mj-lt"/>
              <a:buAutoNum type="arabicParenR"/>
              <a:defRPr/>
            </a:lvl1pPr>
            <a:lvl2pPr marL="914400" indent="-285750">
              <a:buFont typeface="+mj-lt"/>
              <a:buAutoNum type="romanLcPeriod"/>
              <a:defRPr/>
            </a:lvl2pPr>
            <a:lvl3pPr marL="13716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1091674"/>
            <a:ext cx="9936480" cy="508000"/>
          </a:xfrm>
        </p:spPr>
        <p:txBody>
          <a:bodyPr tIns="0" bIns="91440">
            <a:noAutofit/>
          </a:bodyPr>
          <a:lstStyle>
            <a:lvl1pPr marL="0" indent="0">
              <a:spcBef>
                <a:spcPts val="0"/>
              </a:spcBef>
              <a:buNone/>
              <a:defRPr sz="2000" b="1" cap="small" baseline="0"/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A6E70-3939-4A24-93E3-DF96E28088CC}"/>
              </a:ext>
            </a:extLst>
          </p:cNvPr>
          <p:cNvSpPr txBox="1"/>
          <p:nvPr userDrawn="1"/>
        </p:nvSpPr>
        <p:spPr>
          <a:xfrm>
            <a:off x="617538" y="546057"/>
            <a:ext cx="738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cap="small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49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90AF-DD0A-4F12-A90A-C02F0017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" y="458156"/>
            <a:ext cx="10515600" cy="612648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56733" y="1409701"/>
            <a:ext cx="10135130" cy="44577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3617004"/>
            <a:ext cx="1779588" cy="32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2" y="1825625"/>
            <a:ext cx="10244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8DA6-1AED-4022-BBF3-85CB6DB9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small" baseline="0" dirty="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5625"/>
            <a:ext cx="1021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1841-6861-4548-A13B-9504A8BC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small" baseline="0" dirty="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19072-AC39-41C8-BB05-296137D4C55F}"/>
              </a:ext>
            </a:extLst>
          </p:cNvPr>
          <p:cNvGrpSpPr/>
          <p:nvPr userDrawn="1"/>
        </p:nvGrpSpPr>
        <p:grpSpPr>
          <a:xfrm>
            <a:off x="9178372" y="5076899"/>
            <a:ext cx="3013627" cy="1785070"/>
            <a:chOff x="9178372" y="5076899"/>
            <a:chExt cx="3013627" cy="1785070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81BE2AF-A7B6-47F1-994C-93961FFACE84}"/>
                </a:ext>
              </a:extLst>
            </p:cNvPr>
            <p:cNvSpPr/>
            <p:nvPr userDrawn="1"/>
          </p:nvSpPr>
          <p:spPr>
            <a:xfrm>
              <a:off x="9178372" y="5076899"/>
              <a:ext cx="3013627" cy="1785070"/>
            </a:xfrm>
            <a:custGeom>
              <a:avLst/>
              <a:gdLst>
                <a:gd name="connsiteX0" fmla="*/ 4274926 w 4325875"/>
                <a:gd name="connsiteY0" fmla="*/ 682 h 1765712"/>
                <a:gd name="connsiteX1" fmla="*/ 4325875 w 4325875"/>
                <a:gd name="connsiteY1" fmla="*/ 6837 h 1765712"/>
                <a:gd name="connsiteX2" fmla="*/ 4325875 w 4325875"/>
                <a:gd name="connsiteY2" fmla="*/ 1765712 h 1765712"/>
                <a:gd name="connsiteX3" fmla="*/ 19230 w 4325875"/>
                <a:gd name="connsiteY3" fmla="*/ 1765712 h 1765712"/>
                <a:gd name="connsiteX4" fmla="*/ 2805461 w 4325875"/>
                <a:gd name="connsiteY4" fmla="*/ 1179421 h 1765712"/>
                <a:gd name="connsiteX5" fmla="*/ 3310202 w 4325875"/>
                <a:gd name="connsiteY5" fmla="*/ 858793 h 1765712"/>
                <a:gd name="connsiteX6" fmla="*/ 3328344 w 4325875"/>
                <a:gd name="connsiteY6" fmla="*/ 842262 h 1765712"/>
                <a:gd name="connsiteX7" fmla="*/ 3377195 w 4325875"/>
                <a:gd name="connsiteY7" fmla="*/ 901470 h 1765712"/>
                <a:gd name="connsiteX8" fmla="*/ 3719848 w 4325875"/>
                <a:gd name="connsiteY8" fmla="*/ 1043402 h 1765712"/>
                <a:gd name="connsiteX9" fmla="*/ 4204432 w 4325875"/>
                <a:gd name="connsiteY9" fmla="*/ 558818 h 1765712"/>
                <a:gd name="connsiteX10" fmla="*/ 4062501 w 4325875"/>
                <a:gd name="connsiteY10" fmla="*/ 216166 h 1765712"/>
                <a:gd name="connsiteX11" fmla="*/ 4009765 w 4325875"/>
                <a:gd name="connsiteY11" fmla="*/ 172655 h 1765712"/>
                <a:gd name="connsiteX12" fmla="*/ 4082343 w 4325875"/>
                <a:gd name="connsiteY12" fmla="*/ 107606 h 1765712"/>
                <a:gd name="connsiteX13" fmla="*/ 4274926 w 4325875"/>
                <a:gd name="connsiteY13" fmla="*/ 682 h 1765712"/>
                <a:gd name="connsiteX0" fmla="*/ 4082343 w 4325875"/>
                <a:gd name="connsiteY0" fmla="*/ 206511 h 1864617"/>
                <a:gd name="connsiteX1" fmla="*/ 4325875 w 4325875"/>
                <a:gd name="connsiteY1" fmla="*/ 105742 h 1864617"/>
                <a:gd name="connsiteX2" fmla="*/ 4325875 w 4325875"/>
                <a:gd name="connsiteY2" fmla="*/ 1864617 h 1864617"/>
                <a:gd name="connsiteX3" fmla="*/ 19230 w 4325875"/>
                <a:gd name="connsiteY3" fmla="*/ 1864617 h 1864617"/>
                <a:gd name="connsiteX4" fmla="*/ 2805461 w 4325875"/>
                <a:gd name="connsiteY4" fmla="*/ 1278326 h 1864617"/>
                <a:gd name="connsiteX5" fmla="*/ 3310202 w 4325875"/>
                <a:gd name="connsiteY5" fmla="*/ 957698 h 1864617"/>
                <a:gd name="connsiteX6" fmla="*/ 3328344 w 4325875"/>
                <a:gd name="connsiteY6" fmla="*/ 941167 h 1864617"/>
                <a:gd name="connsiteX7" fmla="*/ 3377195 w 4325875"/>
                <a:gd name="connsiteY7" fmla="*/ 1000375 h 1864617"/>
                <a:gd name="connsiteX8" fmla="*/ 3719848 w 4325875"/>
                <a:gd name="connsiteY8" fmla="*/ 1142307 h 1864617"/>
                <a:gd name="connsiteX9" fmla="*/ 4204432 w 4325875"/>
                <a:gd name="connsiteY9" fmla="*/ 657723 h 1864617"/>
                <a:gd name="connsiteX10" fmla="*/ 4062501 w 4325875"/>
                <a:gd name="connsiteY10" fmla="*/ 315071 h 1864617"/>
                <a:gd name="connsiteX11" fmla="*/ 4009765 w 4325875"/>
                <a:gd name="connsiteY11" fmla="*/ 271560 h 1864617"/>
                <a:gd name="connsiteX12" fmla="*/ 4082343 w 4325875"/>
                <a:gd name="connsiteY12" fmla="*/ 206511 h 1864617"/>
                <a:gd name="connsiteX0" fmla="*/ 4081172 w 4324704"/>
                <a:gd name="connsiteY0" fmla="*/ 206511 h 1864617"/>
                <a:gd name="connsiteX1" fmla="*/ 4324704 w 4324704"/>
                <a:gd name="connsiteY1" fmla="*/ 105742 h 1864617"/>
                <a:gd name="connsiteX2" fmla="*/ 4324704 w 4324704"/>
                <a:gd name="connsiteY2" fmla="*/ 1864617 h 1864617"/>
                <a:gd name="connsiteX3" fmla="*/ 18059 w 4324704"/>
                <a:gd name="connsiteY3" fmla="*/ 1864617 h 1864617"/>
                <a:gd name="connsiteX4" fmla="*/ 2804290 w 4324704"/>
                <a:gd name="connsiteY4" fmla="*/ 1278326 h 1864617"/>
                <a:gd name="connsiteX5" fmla="*/ 3327173 w 4324704"/>
                <a:gd name="connsiteY5" fmla="*/ 941167 h 1864617"/>
                <a:gd name="connsiteX6" fmla="*/ 3376024 w 4324704"/>
                <a:gd name="connsiteY6" fmla="*/ 1000375 h 1864617"/>
                <a:gd name="connsiteX7" fmla="*/ 3718677 w 4324704"/>
                <a:gd name="connsiteY7" fmla="*/ 1142307 h 1864617"/>
                <a:gd name="connsiteX8" fmla="*/ 4203261 w 4324704"/>
                <a:gd name="connsiteY8" fmla="*/ 657723 h 1864617"/>
                <a:gd name="connsiteX9" fmla="*/ 4061330 w 4324704"/>
                <a:gd name="connsiteY9" fmla="*/ 315071 h 1864617"/>
                <a:gd name="connsiteX10" fmla="*/ 4008594 w 4324704"/>
                <a:gd name="connsiteY10" fmla="*/ 271560 h 1864617"/>
                <a:gd name="connsiteX11" fmla="*/ 4081172 w 4324704"/>
                <a:gd name="connsiteY11" fmla="*/ 206511 h 1864617"/>
                <a:gd name="connsiteX0" fmla="*/ 4081172 w 4324704"/>
                <a:gd name="connsiteY0" fmla="*/ 206511 h 1864617"/>
                <a:gd name="connsiteX1" fmla="*/ 4324704 w 4324704"/>
                <a:gd name="connsiteY1" fmla="*/ 105742 h 1864617"/>
                <a:gd name="connsiteX2" fmla="*/ 4324704 w 4324704"/>
                <a:gd name="connsiteY2" fmla="*/ 1864617 h 1864617"/>
                <a:gd name="connsiteX3" fmla="*/ 18059 w 4324704"/>
                <a:gd name="connsiteY3" fmla="*/ 1864617 h 1864617"/>
                <a:gd name="connsiteX4" fmla="*/ 2804290 w 4324704"/>
                <a:gd name="connsiteY4" fmla="*/ 1278326 h 1864617"/>
                <a:gd name="connsiteX5" fmla="*/ 3327173 w 4324704"/>
                <a:gd name="connsiteY5" fmla="*/ 941167 h 1864617"/>
                <a:gd name="connsiteX6" fmla="*/ 3376024 w 4324704"/>
                <a:gd name="connsiteY6" fmla="*/ 1000375 h 1864617"/>
                <a:gd name="connsiteX7" fmla="*/ 3718677 w 4324704"/>
                <a:gd name="connsiteY7" fmla="*/ 1142307 h 1864617"/>
                <a:gd name="connsiteX8" fmla="*/ 4203261 w 4324704"/>
                <a:gd name="connsiteY8" fmla="*/ 657723 h 1864617"/>
                <a:gd name="connsiteX9" fmla="*/ 4061330 w 4324704"/>
                <a:gd name="connsiteY9" fmla="*/ 315071 h 1864617"/>
                <a:gd name="connsiteX10" fmla="*/ 4008594 w 4324704"/>
                <a:gd name="connsiteY10" fmla="*/ 271560 h 1864617"/>
                <a:gd name="connsiteX11" fmla="*/ 4081172 w 4324704"/>
                <a:gd name="connsiteY11" fmla="*/ 206511 h 1864617"/>
                <a:gd name="connsiteX0" fmla="*/ 4092904 w 4336436"/>
                <a:gd name="connsiteY0" fmla="*/ 206511 h 1864617"/>
                <a:gd name="connsiteX1" fmla="*/ 4336436 w 4336436"/>
                <a:gd name="connsiteY1" fmla="*/ 105742 h 1864617"/>
                <a:gd name="connsiteX2" fmla="*/ 4336436 w 4336436"/>
                <a:gd name="connsiteY2" fmla="*/ 1864617 h 1864617"/>
                <a:gd name="connsiteX3" fmla="*/ 29791 w 4336436"/>
                <a:gd name="connsiteY3" fmla="*/ 1864617 h 1864617"/>
                <a:gd name="connsiteX4" fmla="*/ 1758747 w 4336436"/>
                <a:gd name="connsiteY4" fmla="*/ 1473588 h 1864617"/>
                <a:gd name="connsiteX5" fmla="*/ 3338905 w 4336436"/>
                <a:gd name="connsiteY5" fmla="*/ 941167 h 1864617"/>
                <a:gd name="connsiteX6" fmla="*/ 3387756 w 4336436"/>
                <a:gd name="connsiteY6" fmla="*/ 1000375 h 1864617"/>
                <a:gd name="connsiteX7" fmla="*/ 3730409 w 4336436"/>
                <a:gd name="connsiteY7" fmla="*/ 1142307 h 1864617"/>
                <a:gd name="connsiteX8" fmla="*/ 4214993 w 4336436"/>
                <a:gd name="connsiteY8" fmla="*/ 657723 h 1864617"/>
                <a:gd name="connsiteX9" fmla="*/ 4073062 w 4336436"/>
                <a:gd name="connsiteY9" fmla="*/ 315071 h 1864617"/>
                <a:gd name="connsiteX10" fmla="*/ 4020326 w 4336436"/>
                <a:gd name="connsiteY10" fmla="*/ 271560 h 1864617"/>
                <a:gd name="connsiteX11" fmla="*/ 4092904 w 4336436"/>
                <a:gd name="connsiteY11" fmla="*/ 206511 h 1864617"/>
                <a:gd name="connsiteX0" fmla="*/ 4093123 w 4336655"/>
                <a:gd name="connsiteY0" fmla="*/ 206511 h 1864617"/>
                <a:gd name="connsiteX1" fmla="*/ 4336655 w 4336655"/>
                <a:gd name="connsiteY1" fmla="*/ 105742 h 1864617"/>
                <a:gd name="connsiteX2" fmla="*/ 4336655 w 4336655"/>
                <a:gd name="connsiteY2" fmla="*/ 1864617 h 1864617"/>
                <a:gd name="connsiteX3" fmla="*/ 30010 w 4336655"/>
                <a:gd name="connsiteY3" fmla="*/ 1864617 h 1864617"/>
                <a:gd name="connsiteX4" fmla="*/ 1758966 w 4336655"/>
                <a:gd name="connsiteY4" fmla="*/ 1473588 h 1864617"/>
                <a:gd name="connsiteX5" fmla="*/ 3339124 w 4336655"/>
                <a:gd name="connsiteY5" fmla="*/ 941167 h 1864617"/>
                <a:gd name="connsiteX6" fmla="*/ 3387975 w 4336655"/>
                <a:gd name="connsiteY6" fmla="*/ 1000375 h 1864617"/>
                <a:gd name="connsiteX7" fmla="*/ 3730628 w 4336655"/>
                <a:gd name="connsiteY7" fmla="*/ 1142307 h 1864617"/>
                <a:gd name="connsiteX8" fmla="*/ 4215212 w 4336655"/>
                <a:gd name="connsiteY8" fmla="*/ 657723 h 1864617"/>
                <a:gd name="connsiteX9" fmla="*/ 4073281 w 4336655"/>
                <a:gd name="connsiteY9" fmla="*/ 315071 h 1864617"/>
                <a:gd name="connsiteX10" fmla="*/ 4020545 w 4336655"/>
                <a:gd name="connsiteY10" fmla="*/ 271560 h 1864617"/>
                <a:gd name="connsiteX11" fmla="*/ 4093123 w 4336655"/>
                <a:gd name="connsiteY11" fmla="*/ 206511 h 1864617"/>
                <a:gd name="connsiteX0" fmla="*/ 4063113 w 4306645"/>
                <a:gd name="connsiteY0" fmla="*/ 206511 h 1864617"/>
                <a:gd name="connsiteX1" fmla="*/ 4306645 w 4306645"/>
                <a:gd name="connsiteY1" fmla="*/ 105742 h 1864617"/>
                <a:gd name="connsiteX2" fmla="*/ 4306645 w 4306645"/>
                <a:gd name="connsiteY2" fmla="*/ 1864617 h 1864617"/>
                <a:gd name="connsiteX3" fmla="*/ 0 w 4306645"/>
                <a:gd name="connsiteY3" fmla="*/ 1864617 h 1864617"/>
                <a:gd name="connsiteX4" fmla="*/ 1728956 w 4306645"/>
                <a:gd name="connsiteY4" fmla="*/ 1473588 h 1864617"/>
                <a:gd name="connsiteX5" fmla="*/ 3309114 w 4306645"/>
                <a:gd name="connsiteY5" fmla="*/ 941167 h 1864617"/>
                <a:gd name="connsiteX6" fmla="*/ 3357965 w 4306645"/>
                <a:gd name="connsiteY6" fmla="*/ 1000375 h 1864617"/>
                <a:gd name="connsiteX7" fmla="*/ 3700618 w 4306645"/>
                <a:gd name="connsiteY7" fmla="*/ 1142307 h 1864617"/>
                <a:gd name="connsiteX8" fmla="*/ 4185202 w 4306645"/>
                <a:gd name="connsiteY8" fmla="*/ 657723 h 1864617"/>
                <a:gd name="connsiteX9" fmla="*/ 4043271 w 4306645"/>
                <a:gd name="connsiteY9" fmla="*/ 315071 h 1864617"/>
                <a:gd name="connsiteX10" fmla="*/ 3990535 w 4306645"/>
                <a:gd name="connsiteY10" fmla="*/ 271560 h 1864617"/>
                <a:gd name="connsiteX11" fmla="*/ 4063113 w 4306645"/>
                <a:gd name="connsiteY11" fmla="*/ 206511 h 1864617"/>
                <a:gd name="connsiteX0" fmla="*/ 4063113 w 4306645"/>
                <a:gd name="connsiteY0" fmla="*/ 206511 h 1864617"/>
                <a:gd name="connsiteX1" fmla="*/ 4306645 w 4306645"/>
                <a:gd name="connsiteY1" fmla="*/ 105742 h 1864617"/>
                <a:gd name="connsiteX2" fmla="*/ 4306645 w 4306645"/>
                <a:gd name="connsiteY2" fmla="*/ 1864617 h 1864617"/>
                <a:gd name="connsiteX3" fmla="*/ 0 w 4306645"/>
                <a:gd name="connsiteY3" fmla="*/ 1864617 h 1864617"/>
                <a:gd name="connsiteX4" fmla="*/ 1728956 w 4306645"/>
                <a:gd name="connsiteY4" fmla="*/ 1473588 h 1864617"/>
                <a:gd name="connsiteX5" fmla="*/ 3309114 w 4306645"/>
                <a:gd name="connsiteY5" fmla="*/ 941167 h 1864617"/>
                <a:gd name="connsiteX6" fmla="*/ 3357965 w 4306645"/>
                <a:gd name="connsiteY6" fmla="*/ 1000375 h 1864617"/>
                <a:gd name="connsiteX7" fmla="*/ 3700618 w 4306645"/>
                <a:gd name="connsiteY7" fmla="*/ 1142307 h 1864617"/>
                <a:gd name="connsiteX8" fmla="*/ 4185202 w 4306645"/>
                <a:gd name="connsiteY8" fmla="*/ 657723 h 1864617"/>
                <a:gd name="connsiteX9" fmla="*/ 4043271 w 4306645"/>
                <a:gd name="connsiteY9" fmla="*/ 315071 h 1864617"/>
                <a:gd name="connsiteX10" fmla="*/ 3990535 w 4306645"/>
                <a:gd name="connsiteY10" fmla="*/ 271560 h 1864617"/>
                <a:gd name="connsiteX11" fmla="*/ 4063113 w 4306645"/>
                <a:gd name="connsiteY11" fmla="*/ 206511 h 1864617"/>
                <a:gd name="connsiteX0" fmla="*/ 4063113 w 4306645"/>
                <a:gd name="connsiteY0" fmla="*/ 100769 h 1758875"/>
                <a:gd name="connsiteX1" fmla="*/ 4306645 w 4306645"/>
                <a:gd name="connsiteY1" fmla="*/ 0 h 1758875"/>
                <a:gd name="connsiteX2" fmla="*/ 4306645 w 4306645"/>
                <a:gd name="connsiteY2" fmla="*/ 1758875 h 1758875"/>
                <a:gd name="connsiteX3" fmla="*/ 0 w 4306645"/>
                <a:gd name="connsiteY3" fmla="*/ 1758875 h 1758875"/>
                <a:gd name="connsiteX4" fmla="*/ 1728956 w 4306645"/>
                <a:gd name="connsiteY4" fmla="*/ 1367846 h 1758875"/>
                <a:gd name="connsiteX5" fmla="*/ 3309114 w 4306645"/>
                <a:gd name="connsiteY5" fmla="*/ 835425 h 1758875"/>
                <a:gd name="connsiteX6" fmla="*/ 3357965 w 4306645"/>
                <a:gd name="connsiteY6" fmla="*/ 894633 h 1758875"/>
                <a:gd name="connsiteX7" fmla="*/ 3700618 w 4306645"/>
                <a:gd name="connsiteY7" fmla="*/ 1036565 h 1758875"/>
                <a:gd name="connsiteX8" fmla="*/ 4185202 w 4306645"/>
                <a:gd name="connsiteY8" fmla="*/ 551981 h 1758875"/>
                <a:gd name="connsiteX9" fmla="*/ 4043271 w 4306645"/>
                <a:gd name="connsiteY9" fmla="*/ 209329 h 1758875"/>
                <a:gd name="connsiteX10" fmla="*/ 3990535 w 4306645"/>
                <a:gd name="connsiteY10" fmla="*/ 165818 h 1758875"/>
                <a:gd name="connsiteX11" fmla="*/ 4063113 w 4306645"/>
                <a:gd name="connsiteY11" fmla="*/ 100769 h 1758875"/>
                <a:gd name="connsiteX0" fmla="*/ 4063113 w 4306645"/>
                <a:gd name="connsiteY0" fmla="*/ 343657 h 2001763"/>
                <a:gd name="connsiteX1" fmla="*/ 4306645 w 4306645"/>
                <a:gd name="connsiteY1" fmla="*/ 0 h 2001763"/>
                <a:gd name="connsiteX2" fmla="*/ 4306645 w 4306645"/>
                <a:gd name="connsiteY2" fmla="*/ 2001763 h 2001763"/>
                <a:gd name="connsiteX3" fmla="*/ 0 w 4306645"/>
                <a:gd name="connsiteY3" fmla="*/ 2001763 h 2001763"/>
                <a:gd name="connsiteX4" fmla="*/ 1728956 w 4306645"/>
                <a:gd name="connsiteY4" fmla="*/ 1610734 h 2001763"/>
                <a:gd name="connsiteX5" fmla="*/ 3309114 w 4306645"/>
                <a:gd name="connsiteY5" fmla="*/ 1078313 h 2001763"/>
                <a:gd name="connsiteX6" fmla="*/ 3357965 w 4306645"/>
                <a:gd name="connsiteY6" fmla="*/ 1137521 h 2001763"/>
                <a:gd name="connsiteX7" fmla="*/ 3700618 w 4306645"/>
                <a:gd name="connsiteY7" fmla="*/ 1279453 h 2001763"/>
                <a:gd name="connsiteX8" fmla="*/ 4185202 w 4306645"/>
                <a:gd name="connsiteY8" fmla="*/ 794869 h 2001763"/>
                <a:gd name="connsiteX9" fmla="*/ 4043271 w 4306645"/>
                <a:gd name="connsiteY9" fmla="*/ 452217 h 2001763"/>
                <a:gd name="connsiteX10" fmla="*/ 3990535 w 4306645"/>
                <a:gd name="connsiteY10" fmla="*/ 408706 h 2001763"/>
                <a:gd name="connsiteX11" fmla="*/ 4063113 w 4306645"/>
                <a:gd name="connsiteY11" fmla="*/ 343657 h 2001763"/>
                <a:gd name="connsiteX0" fmla="*/ 4063113 w 4306645"/>
                <a:gd name="connsiteY0" fmla="*/ 343657 h 2001763"/>
                <a:gd name="connsiteX1" fmla="*/ 4306645 w 4306645"/>
                <a:gd name="connsiteY1" fmla="*/ 0 h 2001763"/>
                <a:gd name="connsiteX2" fmla="*/ 4306645 w 4306645"/>
                <a:gd name="connsiteY2" fmla="*/ 2001763 h 2001763"/>
                <a:gd name="connsiteX3" fmla="*/ 0 w 4306645"/>
                <a:gd name="connsiteY3" fmla="*/ 2001763 h 2001763"/>
                <a:gd name="connsiteX4" fmla="*/ 1728956 w 4306645"/>
                <a:gd name="connsiteY4" fmla="*/ 1610734 h 2001763"/>
                <a:gd name="connsiteX5" fmla="*/ 3309114 w 4306645"/>
                <a:gd name="connsiteY5" fmla="*/ 1078313 h 2001763"/>
                <a:gd name="connsiteX6" fmla="*/ 3357965 w 4306645"/>
                <a:gd name="connsiteY6" fmla="*/ 1137521 h 2001763"/>
                <a:gd name="connsiteX7" fmla="*/ 3700618 w 4306645"/>
                <a:gd name="connsiteY7" fmla="*/ 1279453 h 2001763"/>
                <a:gd name="connsiteX8" fmla="*/ 4185202 w 4306645"/>
                <a:gd name="connsiteY8" fmla="*/ 794869 h 2001763"/>
                <a:gd name="connsiteX9" fmla="*/ 4043271 w 4306645"/>
                <a:gd name="connsiteY9" fmla="*/ 452217 h 2001763"/>
                <a:gd name="connsiteX10" fmla="*/ 3990535 w 4306645"/>
                <a:gd name="connsiteY10" fmla="*/ 408706 h 2001763"/>
                <a:gd name="connsiteX11" fmla="*/ 4063113 w 4306645"/>
                <a:gd name="connsiteY11" fmla="*/ 343657 h 2001763"/>
                <a:gd name="connsiteX0" fmla="*/ 4063113 w 4306645"/>
                <a:gd name="connsiteY0" fmla="*/ 262694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11" fmla="*/ 4063113 w 4306645"/>
                <a:gd name="connsiteY11" fmla="*/ 262694 h 1920800"/>
                <a:gd name="connsiteX0" fmla="*/ 4063113 w 4306645"/>
                <a:gd name="connsiteY0" fmla="*/ 262694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11" fmla="*/ 4063113 w 4306645"/>
                <a:gd name="connsiteY11" fmla="*/ 262694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728956 w 4306645"/>
                <a:gd name="connsiteY4" fmla="*/ 152977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2162343 w 4306645"/>
                <a:gd name="connsiteY4" fmla="*/ 1739321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2314743 w 4306645"/>
                <a:gd name="connsiteY4" fmla="*/ 1486909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2314743 w 4306645"/>
                <a:gd name="connsiteY4" fmla="*/ 1486909 h 1920800"/>
                <a:gd name="connsiteX5" fmla="*/ 3309114 w 4306645"/>
                <a:gd name="connsiteY5" fmla="*/ 997350 h 1920800"/>
                <a:gd name="connsiteX6" fmla="*/ 3357965 w 4306645"/>
                <a:gd name="connsiteY6" fmla="*/ 1056558 h 1920800"/>
                <a:gd name="connsiteX7" fmla="*/ 3700618 w 4306645"/>
                <a:gd name="connsiteY7" fmla="*/ 1198490 h 1920800"/>
                <a:gd name="connsiteX8" fmla="*/ 4185202 w 4306645"/>
                <a:gd name="connsiteY8" fmla="*/ 713906 h 1920800"/>
                <a:gd name="connsiteX9" fmla="*/ 4043271 w 4306645"/>
                <a:gd name="connsiteY9" fmla="*/ 371254 h 1920800"/>
                <a:gd name="connsiteX10" fmla="*/ 3990535 w 4306645"/>
                <a:gd name="connsiteY10" fmla="*/ 327743 h 1920800"/>
                <a:gd name="connsiteX0" fmla="*/ 4135746 w 4451856"/>
                <a:gd name="connsiteY0" fmla="*/ 327743 h 1920800"/>
                <a:gd name="connsiteX1" fmla="*/ 4451856 w 4451856"/>
                <a:gd name="connsiteY1" fmla="*/ 0 h 1920800"/>
                <a:gd name="connsiteX2" fmla="*/ 4451856 w 4451856"/>
                <a:gd name="connsiteY2" fmla="*/ 1920800 h 1920800"/>
                <a:gd name="connsiteX3" fmla="*/ 145211 w 4451856"/>
                <a:gd name="connsiteY3" fmla="*/ 1920800 h 1920800"/>
                <a:gd name="connsiteX4" fmla="*/ 1146682 w 4451856"/>
                <a:gd name="connsiteY4" fmla="*/ 1723951 h 1920800"/>
                <a:gd name="connsiteX5" fmla="*/ 2459954 w 4451856"/>
                <a:gd name="connsiteY5" fmla="*/ 1486909 h 1920800"/>
                <a:gd name="connsiteX6" fmla="*/ 3454325 w 4451856"/>
                <a:gd name="connsiteY6" fmla="*/ 997350 h 1920800"/>
                <a:gd name="connsiteX7" fmla="*/ 3503176 w 4451856"/>
                <a:gd name="connsiteY7" fmla="*/ 1056558 h 1920800"/>
                <a:gd name="connsiteX8" fmla="*/ 3845829 w 4451856"/>
                <a:gd name="connsiteY8" fmla="*/ 1198490 h 1920800"/>
                <a:gd name="connsiteX9" fmla="*/ 4330413 w 4451856"/>
                <a:gd name="connsiteY9" fmla="*/ 713906 h 1920800"/>
                <a:gd name="connsiteX10" fmla="*/ 4188482 w 4451856"/>
                <a:gd name="connsiteY10" fmla="*/ 371254 h 1920800"/>
                <a:gd name="connsiteX11" fmla="*/ 4135746 w 4451856"/>
                <a:gd name="connsiteY11" fmla="*/ 327743 h 1920800"/>
                <a:gd name="connsiteX0" fmla="*/ 4145850 w 4461960"/>
                <a:gd name="connsiteY0" fmla="*/ 327743 h 1920800"/>
                <a:gd name="connsiteX1" fmla="*/ 4461960 w 4461960"/>
                <a:gd name="connsiteY1" fmla="*/ 0 h 1920800"/>
                <a:gd name="connsiteX2" fmla="*/ 4461960 w 4461960"/>
                <a:gd name="connsiteY2" fmla="*/ 1920800 h 1920800"/>
                <a:gd name="connsiteX3" fmla="*/ 155315 w 4461960"/>
                <a:gd name="connsiteY3" fmla="*/ 1920800 h 1920800"/>
                <a:gd name="connsiteX4" fmla="*/ 1052011 w 4461960"/>
                <a:gd name="connsiteY4" fmla="*/ 1628701 h 1920800"/>
                <a:gd name="connsiteX5" fmla="*/ 2470058 w 4461960"/>
                <a:gd name="connsiteY5" fmla="*/ 1486909 h 1920800"/>
                <a:gd name="connsiteX6" fmla="*/ 3464429 w 4461960"/>
                <a:gd name="connsiteY6" fmla="*/ 997350 h 1920800"/>
                <a:gd name="connsiteX7" fmla="*/ 3513280 w 4461960"/>
                <a:gd name="connsiteY7" fmla="*/ 1056558 h 1920800"/>
                <a:gd name="connsiteX8" fmla="*/ 3855933 w 4461960"/>
                <a:gd name="connsiteY8" fmla="*/ 1198490 h 1920800"/>
                <a:gd name="connsiteX9" fmla="*/ 4340517 w 4461960"/>
                <a:gd name="connsiteY9" fmla="*/ 713906 h 1920800"/>
                <a:gd name="connsiteX10" fmla="*/ 4198586 w 4461960"/>
                <a:gd name="connsiteY10" fmla="*/ 371254 h 1920800"/>
                <a:gd name="connsiteX11" fmla="*/ 4145850 w 4461960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896696 w 4306645"/>
                <a:gd name="connsiteY4" fmla="*/ 1628701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039571 w 4306645"/>
                <a:gd name="connsiteY4" fmla="*/ 1609651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039571 w 4306645"/>
                <a:gd name="connsiteY4" fmla="*/ 1609651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039571 w 4306645"/>
                <a:gd name="connsiteY4" fmla="*/ 1609651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039571 w 4306645"/>
                <a:gd name="connsiteY4" fmla="*/ 1609651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990535 w 4306645"/>
                <a:gd name="connsiteY0" fmla="*/ 327743 h 1920800"/>
                <a:gd name="connsiteX1" fmla="*/ 4306645 w 4306645"/>
                <a:gd name="connsiteY1" fmla="*/ 0 h 1920800"/>
                <a:gd name="connsiteX2" fmla="*/ 4306645 w 4306645"/>
                <a:gd name="connsiteY2" fmla="*/ 1920800 h 1920800"/>
                <a:gd name="connsiteX3" fmla="*/ 0 w 4306645"/>
                <a:gd name="connsiteY3" fmla="*/ 1920800 h 1920800"/>
                <a:gd name="connsiteX4" fmla="*/ 1387233 w 4306645"/>
                <a:gd name="connsiteY4" fmla="*/ 1619176 h 1920800"/>
                <a:gd name="connsiteX5" fmla="*/ 2314743 w 4306645"/>
                <a:gd name="connsiteY5" fmla="*/ 1486909 h 1920800"/>
                <a:gd name="connsiteX6" fmla="*/ 3309114 w 4306645"/>
                <a:gd name="connsiteY6" fmla="*/ 997350 h 1920800"/>
                <a:gd name="connsiteX7" fmla="*/ 3357965 w 4306645"/>
                <a:gd name="connsiteY7" fmla="*/ 1056558 h 1920800"/>
                <a:gd name="connsiteX8" fmla="*/ 3700618 w 4306645"/>
                <a:gd name="connsiteY8" fmla="*/ 1198490 h 1920800"/>
                <a:gd name="connsiteX9" fmla="*/ 4185202 w 4306645"/>
                <a:gd name="connsiteY9" fmla="*/ 713906 h 1920800"/>
                <a:gd name="connsiteX10" fmla="*/ 4043271 w 4306645"/>
                <a:gd name="connsiteY10" fmla="*/ 371254 h 1920800"/>
                <a:gd name="connsiteX11" fmla="*/ 3990535 w 4306645"/>
                <a:gd name="connsiteY11" fmla="*/ 327743 h 1920800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491883 w 3411295"/>
                <a:gd name="connsiteY4" fmla="*/ 1619176 h 1925563"/>
                <a:gd name="connsiteX5" fmla="*/ 1419393 w 3411295"/>
                <a:gd name="connsiteY5" fmla="*/ 1486909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044333 w 3411295"/>
                <a:gd name="connsiteY4" fmla="*/ 1652514 h 1925563"/>
                <a:gd name="connsiteX5" fmla="*/ 1419393 w 3411295"/>
                <a:gd name="connsiteY5" fmla="*/ 1486909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044333 w 3411295"/>
                <a:gd name="connsiteY4" fmla="*/ 16525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190145 w 3506255"/>
                <a:gd name="connsiteY0" fmla="*/ 327743 h 1925563"/>
                <a:gd name="connsiteX1" fmla="*/ 3506255 w 3506255"/>
                <a:gd name="connsiteY1" fmla="*/ 0 h 1925563"/>
                <a:gd name="connsiteX2" fmla="*/ 3506255 w 3506255"/>
                <a:gd name="connsiteY2" fmla="*/ 1920800 h 1925563"/>
                <a:gd name="connsiteX3" fmla="*/ 94960 w 3506255"/>
                <a:gd name="connsiteY3" fmla="*/ 1925563 h 1925563"/>
                <a:gd name="connsiteX4" fmla="*/ 1015468 w 3506255"/>
                <a:gd name="connsiteY4" fmla="*/ 1690614 h 1925563"/>
                <a:gd name="connsiteX5" fmla="*/ 1957265 w 3506255"/>
                <a:gd name="connsiteY5" fmla="*/ 1305934 h 1925563"/>
                <a:gd name="connsiteX6" fmla="*/ 2508724 w 3506255"/>
                <a:gd name="connsiteY6" fmla="*/ 997350 h 1925563"/>
                <a:gd name="connsiteX7" fmla="*/ 2557575 w 3506255"/>
                <a:gd name="connsiteY7" fmla="*/ 1056558 h 1925563"/>
                <a:gd name="connsiteX8" fmla="*/ 2900228 w 3506255"/>
                <a:gd name="connsiteY8" fmla="*/ 1198490 h 1925563"/>
                <a:gd name="connsiteX9" fmla="*/ 3384812 w 3506255"/>
                <a:gd name="connsiteY9" fmla="*/ 713906 h 1925563"/>
                <a:gd name="connsiteX10" fmla="*/ 3242881 w 3506255"/>
                <a:gd name="connsiteY10" fmla="*/ 371254 h 1925563"/>
                <a:gd name="connsiteX11" fmla="*/ 3190145 w 350625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20508 w 3411295"/>
                <a:gd name="connsiteY4" fmla="*/ 1690614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58608 w 3411295"/>
                <a:gd name="connsiteY4" fmla="*/ 1695377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58608 w 3411295"/>
                <a:gd name="connsiteY4" fmla="*/ 1695377 h 1925563"/>
                <a:gd name="connsiteX5" fmla="*/ 1862305 w 3411295"/>
                <a:gd name="connsiteY5" fmla="*/ 1305934 h 1925563"/>
                <a:gd name="connsiteX6" fmla="*/ 2413764 w 3411295"/>
                <a:gd name="connsiteY6" fmla="*/ 997350 h 1925563"/>
                <a:gd name="connsiteX7" fmla="*/ 2462615 w 3411295"/>
                <a:gd name="connsiteY7" fmla="*/ 1056558 h 1925563"/>
                <a:gd name="connsiteX8" fmla="*/ 2805268 w 3411295"/>
                <a:gd name="connsiteY8" fmla="*/ 1198490 h 1925563"/>
                <a:gd name="connsiteX9" fmla="*/ 3289852 w 3411295"/>
                <a:gd name="connsiteY9" fmla="*/ 713906 h 1925563"/>
                <a:gd name="connsiteX10" fmla="*/ 3147921 w 3411295"/>
                <a:gd name="connsiteY10" fmla="*/ 371254 h 1925563"/>
                <a:gd name="connsiteX11" fmla="*/ 3095185 w 3411295"/>
                <a:gd name="connsiteY11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958608 w 3411295"/>
                <a:gd name="connsiteY4" fmla="*/ 1695377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544396 w 3411295"/>
                <a:gd name="connsiteY4" fmla="*/ 1581077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544396 w 3411295"/>
                <a:gd name="connsiteY4" fmla="*/ 1581077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434859 w 3411295"/>
                <a:gd name="connsiteY4" fmla="*/ 1566790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449146 w 3411295"/>
                <a:gd name="connsiteY4" fmla="*/ 1595365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449146 w 3411295"/>
                <a:gd name="connsiteY4" fmla="*/ 1595365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327743 h 1925563"/>
                <a:gd name="connsiteX1" fmla="*/ 3411295 w 3411295"/>
                <a:gd name="connsiteY1" fmla="*/ 0 h 1925563"/>
                <a:gd name="connsiteX2" fmla="*/ 3411295 w 3411295"/>
                <a:gd name="connsiteY2" fmla="*/ 1920800 h 1925563"/>
                <a:gd name="connsiteX3" fmla="*/ 0 w 3411295"/>
                <a:gd name="connsiteY3" fmla="*/ 1925563 h 1925563"/>
                <a:gd name="connsiteX4" fmla="*/ 1463434 w 3411295"/>
                <a:gd name="connsiteY4" fmla="*/ 1652515 h 1925563"/>
                <a:gd name="connsiteX5" fmla="*/ 2413764 w 3411295"/>
                <a:gd name="connsiteY5" fmla="*/ 997350 h 1925563"/>
                <a:gd name="connsiteX6" fmla="*/ 2462615 w 3411295"/>
                <a:gd name="connsiteY6" fmla="*/ 1056558 h 1925563"/>
                <a:gd name="connsiteX7" fmla="*/ 2805268 w 3411295"/>
                <a:gd name="connsiteY7" fmla="*/ 1198490 h 1925563"/>
                <a:gd name="connsiteX8" fmla="*/ 3289852 w 3411295"/>
                <a:gd name="connsiteY8" fmla="*/ 713906 h 1925563"/>
                <a:gd name="connsiteX9" fmla="*/ 3147921 w 3411295"/>
                <a:gd name="connsiteY9" fmla="*/ 371254 h 1925563"/>
                <a:gd name="connsiteX10" fmla="*/ 3095185 w 3411295"/>
                <a:gd name="connsiteY10" fmla="*/ 327743 h 1925563"/>
                <a:gd name="connsiteX0" fmla="*/ 3095185 w 3411295"/>
                <a:gd name="connsiteY0" fmla="*/ 189631 h 1787451"/>
                <a:gd name="connsiteX1" fmla="*/ 3411295 w 3411295"/>
                <a:gd name="connsiteY1" fmla="*/ 0 h 1787451"/>
                <a:gd name="connsiteX2" fmla="*/ 3411295 w 3411295"/>
                <a:gd name="connsiteY2" fmla="*/ 1782688 h 1787451"/>
                <a:gd name="connsiteX3" fmla="*/ 0 w 3411295"/>
                <a:gd name="connsiteY3" fmla="*/ 1787451 h 1787451"/>
                <a:gd name="connsiteX4" fmla="*/ 1463434 w 3411295"/>
                <a:gd name="connsiteY4" fmla="*/ 1514403 h 1787451"/>
                <a:gd name="connsiteX5" fmla="*/ 2413764 w 3411295"/>
                <a:gd name="connsiteY5" fmla="*/ 859238 h 1787451"/>
                <a:gd name="connsiteX6" fmla="*/ 2462615 w 3411295"/>
                <a:gd name="connsiteY6" fmla="*/ 918446 h 1787451"/>
                <a:gd name="connsiteX7" fmla="*/ 2805268 w 3411295"/>
                <a:gd name="connsiteY7" fmla="*/ 1060378 h 1787451"/>
                <a:gd name="connsiteX8" fmla="*/ 3289852 w 3411295"/>
                <a:gd name="connsiteY8" fmla="*/ 575794 h 1787451"/>
                <a:gd name="connsiteX9" fmla="*/ 3147921 w 3411295"/>
                <a:gd name="connsiteY9" fmla="*/ 233142 h 1787451"/>
                <a:gd name="connsiteX10" fmla="*/ 3095185 w 3411295"/>
                <a:gd name="connsiteY10" fmla="*/ 189631 h 1787451"/>
                <a:gd name="connsiteX0" fmla="*/ 3095185 w 3411295"/>
                <a:gd name="connsiteY0" fmla="*/ 189631 h 1787451"/>
                <a:gd name="connsiteX1" fmla="*/ 3411295 w 3411295"/>
                <a:gd name="connsiteY1" fmla="*/ 0 h 1787451"/>
                <a:gd name="connsiteX2" fmla="*/ 3411295 w 3411295"/>
                <a:gd name="connsiteY2" fmla="*/ 1782688 h 1787451"/>
                <a:gd name="connsiteX3" fmla="*/ 0 w 3411295"/>
                <a:gd name="connsiteY3" fmla="*/ 1787451 h 1787451"/>
                <a:gd name="connsiteX4" fmla="*/ 1463434 w 3411295"/>
                <a:gd name="connsiteY4" fmla="*/ 1514403 h 1787451"/>
                <a:gd name="connsiteX5" fmla="*/ 2413764 w 3411295"/>
                <a:gd name="connsiteY5" fmla="*/ 859238 h 1787451"/>
                <a:gd name="connsiteX6" fmla="*/ 2462615 w 3411295"/>
                <a:gd name="connsiteY6" fmla="*/ 918446 h 1787451"/>
                <a:gd name="connsiteX7" fmla="*/ 2805268 w 3411295"/>
                <a:gd name="connsiteY7" fmla="*/ 1060378 h 1787451"/>
                <a:gd name="connsiteX8" fmla="*/ 3289852 w 3411295"/>
                <a:gd name="connsiteY8" fmla="*/ 575794 h 1787451"/>
                <a:gd name="connsiteX9" fmla="*/ 3147921 w 3411295"/>
                <a:gd name="connsiteY9" fmla="*/ 233142 h 1787451"/>
                <a:gd name="connsiteX10" fmla="*/ 3095185 w 3411295"/>
                <a:gd name="connsiteY10" fmla="*/ 189631 h 1787451"/>
                <a:gd name="connsiteX0" fmla="*/ 2697517 w 3013627"/>
                <a:gd name="connsiteY0" fmla="*/ 189631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065766 w 3013627"/>
                <a:gd name="connsiteY4" fmla="*/ 1514403 h 1785070"/>
                <a:gd name="connsiteX5" fmla="*/ 2016096 w 3013627"/>
                <a:gd name="connsiteY5" fmla="*/ 859238 h 1785070"/>
                <a:gd name="connsiteX6" fmla="*/ 2064947 w 3013627"/>
                <a:gd name="connsiteY6" fmla="*/ 918446 h 1785070"/>
                <a:gd name="connsiteX7" fmla="*/ 2407600 w 3013627"/>
                <a:gd name="connsiteY7" fmla="*/ 1060378 h 1785070"/>
                <a:gd name="connsiteX8" fmla="*/ 2892184 w 3013627"/>
                <a:gd name="connsiteY8" fmla="*/ 575794 h 1785070"/>
                <a:gd name="connsiteX9" fmla="*/ 2750253 w 3013627"/>
                <a:gd name="connsiteY9" fmla="*/ 233142 h 1785070"/>
                <a:gd name="connsiteX10" fmla="*/ 2697517 w 3013627"/>
                <a:gd name="connsiteY10" fmla="*/ 189631 h 1785070"/>
                <a:gd name="connsiteX0" fmla="*/ 2697517 w 3013627"/>
                <a:gd name="connsiteY0" fmla="*/ 189631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091166 w 3013627"/>
                <a:gd name="connsiteY4" fmla="*/ 1419153 h 1785070"/>
                <a:gd name="connsiteX5" fmla="*/ 2016096 w 3013627"/>
                <a:gd name="connsiteY5" fmla="*/ 859238 h 1785070"/>
                <a:gd name="connsiteX6" fmla="*/ 2064947 w 3013627"/>
                <a:gd name="connsiteY6" fmla="*/ 918446 h 1785070"/>
                <a:gd name="connsiteX7" fmla="*/ 2407600 w 3013627"/>
                <a:gd name="connsiteY7" fmla="*/ 1060378 h 1785070"/>
                <a:gd name="connsiteX8" fmla="*/ 2892184 w 3013627"/>
                <a:gd name="connsiteY8" fmla="*/ 575794 h 1785070"/>
                <a:gd name="connsiteX9" fmla="*/ 2750253 w 3013627"/>
                <a:gd name="connsiteY9" fmla="*/ 233142 h 1785070"/>
                <a:gd name="connsiteX10" fmla="*/ 2697517 w 3013627"/>
                <a:gd name="connsiteY10" fmla="*/ 189631 h 1785070"/>
                <a:gd name="connsiteX0" fmla="*/ 2697517 w 3013627"/>
                <a:gd name="connsiteY0" fmla="*/ 189631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091166 w 3013627"/>
                <a:gd name="connsiteY4" fmla="*/ 1419153 h 1785070"/>
                <a:gd name="connsiteX5" fmla="*/ 2016096 w 3013627"/>
                <a:gd name="connsiteY5" fmla="*/ 859238 h 1785070"/>
                <a:gd name="connsiteX6" fmla="*/ 2064947 w 3013627"/>
                <a:gd name="connsiteY6" fmla="*/ 918446 h 1785070"/>
                <a:gd name="connsiteX7" fmla="*/ 2407600 w 3013627"/>
                <a:gd name="connsiteY7" fmla="*/ 1060378 h 1785070"/>
                <a:gd name="connsiteX8" fmla="*/ 2892184 w 3013627"/>
                <a:gd name="connsiteY8" fmla="*/ 575794 h 1785070"/>
                <a:gd name="connsiteX9" fmla="*/ 2750253 w 3013627"/>
                <a:gd name="connsiteY9" fmla="*/ 233142 h 1785070"/>
                <a:gd name="connsiteX10" fmla="*/ 2697517 w 3013627"/>
                <a:gd name="connsiteY10" fmla="*/ 189631 h 1785070"/>
                <a:gd name="connsiteX0" fmla="*/ 2750253 w 3013627"/>
                <a:gd name="connsiteY0" fmla="*/ 233142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091166 w 3013627"/>
                <a:gd name="connsiteY4" fmla="*/ 1419153 h 1785070"/>
                <a:gd name="connsiteX5" fmla="*/ 2016096 w 3013627"/>
                <a:gd name="connsiteY5" fmla="*/ 859238 h 1785070"/>
                <a:gd name="connsiteX6" fmla="*/ 2064947 w 3013627"/>
                <a:gd name="connsiteY6" fmla="*/ 918446 h 1785070"/>
                <a:gd name="connsiteX7" fmla="*/ 2407600 w 3013627"/>
                <a:gd name="connsiteY7" fmla="*/ 1060378 h 1785070"/>
                <a:gd name="connsiteX8" fmla="*/ 2892184 w 3013627"/>
                <a:gd name="connsiteY8" fmla="*/ 575794 h 1785070"/>
                <a:gd name="connsiteX9" fmla="*/ 2750253 w 3013627"/>
                <a:gd name="connsiteY9" fmla="*/ 233142 h 1785070"/>
                <a:gd name="connsiteX0" fmla="*/ 2750253 w 3013627"/>
                <a:gd name="connsiteY0" fmla="*/ 233142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091166 w 3013627"/>
                <a:gd name="connsiteY4" fmla="*/ 1419153 h 1785070"/>
                <a:gd name="connsiteX5" fmla="*/ 2064947 w 3013627"/>
                <a:gd name="connsiteY5" fmla="*/ 918446 h 1785070"/>
                <a:gd name="connsiteX6" fmla="*/ 2407600 w 3013627"/>
                <a:gd name="connsiteY6" fmla="*/ 1060378 h 1785070"/>
                <a:gd name="connsiteX7" fmla="*/ 2892184 w 3013627"/>
                <a:gd name="connsiteY7" fmla="*/ 575794 h 1785070"/>
                <a:gd name="connsiteX8" fmla="*/ 2750253 w 3013627"/>
                <a:gd name="connsiteY8" fmla="*/ 233142 h 1785070"/>
                <a:gd name="connsiteX0" fmla="*/ 2750253 w 3013627"/>
                <a:gd name="connsiteY0" fmla="*/ 233142 h 1785070"/>
                <a:gd name="connsiteX1" fmla="*/ 3013627 w 3013627"/>
                <a:gd name="connsiteY1" fmla="*/ 0 h 1785070"/>
                <a:gd name="connsiteX2" fmla="*/ 3013627 w 3013627"/>
                <a:gd name="connsiteY2" fmla="*/ 1782688 h 1785070"/>
                <a:gd name="connsiteX3" fmla="*/ 0 w 3013627"/>
                <a:gd name="connsiteY3" fmla="*/ 1785070 h 1785070"/>
                <a:gd name="connsiteX4" fmla="*/ 1119741 w 3013627"/>
                <a:gd name="connsiteY4" fmla="*/ 1388197 h 1785070"/>
                <a:gd name="connsiteX5" fmla="*/ 2064947 w 3013627"/>
                <a:gd name="connsiteY5" fmla="*/ 918446 h 1785070"/>
                <a:gd name="connsiteX6" fmla="*/ 2407600 w 3013627"/>
                <a:gd name="connsiteY6" fmla="*/ 1060378 h 1785070"/>
                <a:gd name="connsiteX7" fmla="*/ 2892184 w 3013627"/>
                <a:gd name="connsiteY7" fmla="*/ 575794 h 1785070"/>
                <a:gd name="connsiteX8" fmla="*/ 2750253 w 3013627"/>
                <a:gd name="connsiteY8" fmla="*/ 233142 h 178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3627" h="1785070">
                  <a:moveTo>
                    <a:pt x="2750253" y="233142"/>
                  </a:moveTo>
                  <a:lnTo>
                    <a:pt x="3013627" y="0"/>
                  </a:lnTo>
                  <a:lnTo>
                    <a:pt x="3013627" y="1782688"/>
                  </a:lnTo>
                  <a:lnTo>
                    <a:pt x="0" y="1785070"/>
                  </a:lnTo>
                  <a:cubicBezTo>
                    <a:pt x="460254" y="1667595"/>
                    <a:pt x="775583" y="1532634"/>
                    <a:pt x="1119741" y="1388197"/>
                  </a:cubicBezTo>
                  <a:cubicBezTo>
                    <a:pt x="1463899" y="1243760"/>
                    <a:pt x="1845541" y="978242"/>
                    <a:pt x="2064947" y="918446"/>
                  </a:cubicBezTo>
                  <a:cubicBezTo>
                    <a:pt x="2152640" y="1006139"/>
                    <a:pt x="2273786" y="1060378"/>
                    <a:pt x="2407600" y="1060378"/>
                  </a:cubicBezTo>
                  <a:cubicBezTo>
                    <a:pt x="2675228" y="1060378"/>
                    <a:pt x="2892184" y="843422"/>
                    <a:pt x="2892184" y="575794"/>
                  </a:cubicBezTo>
                  <a:cubicBezTo>
                    <a:pt x="2892184" y="441980"/>
                    <a:pt x="2837945" y="320834"/>
                    <a:pt x="2750253" y="2331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19050" contourW="12700">
              <a:bevelT w="57150" h="25400"/>
              <a:bevelB w="6350" h="0"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C7BD77-0C2A-4FFD-B98A-A8CBD7DF9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22423" y="5255419"/>
              <a:ext cx="722091" cy="74104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38" y="516739"/>
            <a:ext cx="10515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C628-C654-3473-34EB-E5169B7BA2DB}"/>
              </a:ext>
            </a:extLst>
          </p:cNvPr>
          <p:cNvSpPr txBox="1"/>
          <p:nvPr userDrawn="1"/>
        </p:nvSpPr>
        <p:spPr>
          <a:xfrm>
            <a:off x="0" y="6658417"/>
            <a:ext cx="9411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800" spc="50"/>
              <a:t>CANECT Water and Wastewater: Regulation and Compliance Course - Vaughan, Ontario - April, 2024</a:t>
            </a:r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546D-562E-14A9-116D-4C7298C0B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49"/>
            <a:ext cx="1346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9C64E3-0318-4067-890A-FF80F954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  <p:sldLayoutId id="2147483715" r:id="rId4"/>
    <p:sldLayoutId id="214748372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small" baseline="0" dirty="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38" y="365125"/>
            <a:ext cx="10736262" cy="89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small" baseline="0" dirty="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E51A22-3104-4459-80DE-506BC2E8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Putting it Back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C3B8E-970F-4999-AE2B-4127019E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E1AE-FF16-43BF-BCC6-E79CB3E0CAAC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B2C96-3399-4396-B144-372F3217C4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Develop Compliance Programs designed to meet:</a:t>
            </a:r>
          </a:p>
          <a:p>
            <a:pPr lvl="1"/>
            <a:r>
              <a:rPr lang="en-CA" dirty="0"/>
              <a:t>Generic Legislation</a:t>
            </a:r>
          </a:p>
          <a:p>
            <a:pPr lvl="1"/>
            <a:r>
              <a:rPr lang="en-CA" dirty="0"/>
              <a:t>Site-Specific Permits</a:t>
            </a:r>
          </a:p>
          <a:p>
            <a:pPr lvl="1"/>
            <a:r>
              <a:rPr lang="en-CA" dirty="0"/>
              <a:t>Internal Requirements (ISO certification, corporate mandates and policies)</a:t>
            </a:r>
          </a:p>
          <a:p>
            <a:pPr lvl="1"/>
            <a:r>
              <a:rPr lang="en-CA" dirty="0"/>
              <a:t>Expectations from External Parties (NGOs, Indigenous Communities, Special Interest Groups)</a:t>
            </a:r>
          </a:p>
          <a:p>
            <a:r>
              <a:rPr lang="en-CA" dirty="0"/>
              <a:t>Pull all the pieces together into:	</a:t>
            </a:r>
          </a:p>
          <a:p>
            <a:pPr lvl="1"/>
            <a:r>
              <a:rPr lang="en-CA" dirty="0"/>
              <a:t>Tables, Charts</a:t>
            </a:r>
          </a:p>
          <a:p>
            <a:pPr lvl="1"/>
            <a:r>
              <a:rPr lang="en-CA" dirty="0"/>
              <a:t>Procedures and Programs</a:t>
            </a:r>
          </a:p>
          <a:p>
            <a:pPr lvl="1"/>
            <a:r>
              <a:rPr lang="en-CA" dirty="0"/>
              <a:t>Action Plans and Checklists</a:t>
            </a:r>
          </a:p>
          <a:p>
            <a:pPr lvl="1"/>
            <a:r>
              <a:rPr lang="en-CA" dirty="0"/>
              <a:t>Schedules/Calendars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0D3C-F3FE-401E-A720-769B2AE577E4}"/>
              </a:ext>
            </a:extLst>
          </p:cNvPr>
          <p:cNvGrpSpPr/>
          <p:nvPr/>
        </p:nvGrpSpPr>
        <p:grpSpPr>
          <a:xfrm>
            <a:off x="9338112" y="-104472"/>
            <a:ext cx="2566587" cy="2545366"/>
            <a:chOff x="8101413" y="458156"/>
            <a:chExt cx="2566587" cy="25453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0D4CFE-0B99-4E4D-B4CC-67AE1BB99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0668" y="458156"/>
              <a:ext cx="2206477" cy="238299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2EDA16-D892-4A9A-A37F-3D6803FC1620}"/>
                </a:ext>
              </a:extLst>
            </p:cNvPr>
            <p:cNvSpPr/>
            <p:nvPr/>
          </p:nvSpPr>
          <p:spPr>
            <a:xfrm>
              <a:off x="8101413" y="2597922"/>
              <a:ext cx="2566587" cy="40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9692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1369E-E389-0E63-0FBF-D239E302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4E3-0318-4067-890A-FF80F9542C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3E7438-E865-EE9E-1D77-A918D01E3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CA" dirty="0"/>
              <a:t>Example Table of Contents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45FFA-9F87-9537-85E7-C32EA601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Water Compliance Program/Manual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35CE58-9767-1FE9-B0AC-FF28FD563310}"/>
              </a:ext>
            </a:extLst>
          </p:cNvPr>
          <p:cNvSpPr/>
          <p:nvPr/>
        </p:nvSpPr>
        <p:spPr>
          <a:xfrm>
            <a:off x="903536" y="1555878"/>
            <a:ext cx="2060984" cy="785807"/>
          </a:xfrm>
          <a:custGeom>
            <a:avLst/>
            <a:gdLst>
              <a:gd name="connsiteX0" fmla="*/ 0 w 6257860"/>
              <a:gd name="connsiteY0" fmla="*/ 0 h 785805"/>
              <a:gd name="connsiteX1" fmla="*/ 5864958 w 6257860"/>
              <a:gd name="connsiteY1" fmla="*/ 0 h 785805"/>
              <a:gd name="connsiteX2" fmla="*/ 6257860 w 6257860"/>
              <a:gd name="connsiteY2" fmla="*/ 392903 h 785805"/>
              <a:gd name="connsiteX3" fmla="*/ 5864958 w 6257860"/>
              <a:gd name="connsiteY3" fmla="*/ 785805 h 785805"/>
              <a:gd name="connsiteX4" fmla="*/ 0 w 6257860"/>
              <a:gd name="connsiteY4" fmla="*/ 785805 h 785805"/>
              <a:gd name="connsiteX5" fmla="*/ 0 w 6257860"/>
              <a:gd name="connsiteY5" fmla="*/ 0 h 7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860" h="785805">
                <a:moveTo>
                  <a:pt x="6257860" y="785804"/>
                </a:moveTo>
                <a:lnTo>
                  <a:pt x="392902" y="785804"/>
                </a:lnTo>
                <a:lnTo>
                  <a:pt x="0" y="392902"/>
                </a:lnTo>
                <a:lnTo>
                  <a:pt x="392902" y="1"/>
                </a:lnTo>
                <a:lnTo>
                  <a:pt x="6257860" y="1"/>
                </a:lnTo>
                <a:lnTo>
                  <a:pt x="6257860" y="785804"/>
                </a:lnTo>
                <a:close/>
              </a:path>
            </a:pathLst>
          </a:custGeom>
          <a:solidFill>
            <a:srgbClr val="FF66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2969" tIns="140971" rIns="263144" bIns="140971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Requirements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455ED1-3A8D-53AF-1209-0CE51C4FFD63}"/>
              </a:ext>
            </a:extLst>
          </p:cNvPr>
          <p:cNvSpPr/>
          <p:nvPr/>
        </p:nvSpPr>
        <p:spPr>
          <a:xfrm>
            <a:off x="510633" y="1555879"/>
            <a:ext cx="785805" cy="78580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sz="1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AFC7C2-5EDA-A4A6-DADD-76B7712D849D}"/>
              </a:ext>
            </a:extLst>
          </p:cNvPr>
          <p:cNvSpPr/>
          <p:nvPr/>
        </p:nvSpPr>
        <p:spPr>
          <a:xfrm>
            <a:off x="903535" y="2803264"/>
            <a:ext cx="2060984" cy="785806"/>
          </a:xfrm>
          <a:custGeom>
            <a:avLst/>
            <a:gdLst>
              <a:gd name="connsiteX0" fmla="*/ 0 w 6257860"/>
              <a:gd name="connsiteY0" fmla="*/ 0 h 785805"/>
              <a:gd name="connsiteX1" fmla="*/ 5864958 w 6257860"/>
              <a:gd name="connsiteY1" fmla="*/ 0 h 785805"/>
              <a:gd name="connsiteX2" fmla="*/ 6257860 w 6257860"/>
              <a:gd name="connsiteY2" fmla="*/ 392903 h 785805"/>
              <a:gd name="connsiteX3" fmla="*/ 5864958 w 6257860"/>
              <a:gd name="connsiteY3" fmla="*/ 785805 h 785805"/>
              <a:gd name="connsiteX4" fmla="*/ 0 w 6257860"/>
              <a:gd name="connsiteY4" fmla="*/ 785805 h 785805"/>
              <a:gd name="connsiteX5" fmla="*/ 0 w 6257860"/>
              <a:gd name="connsiteY5" fmla="*/ 0 h 7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860" h="785805">
                <a:moveTo>
                  <a:pt x="6257860" y="785804"/>
                </a:moveTo>
                <a:lnTo>
                  <a:pt x="392902" y="785804"/>
                </a:lnTo>
                <a:lnTo>
                  <a:pt x="0" y="392902"/>
                </a:lnTo>
                <a:lnTo>
                  <a:pt x="392902" y="1"/>
                </a:lnTo>
                <a:lnTo>
                  <a:pt x="6257860" y="1"/>
                </a:lnTo>
                <a:lnTo>
                  <a:pt x="6257860" y="785804"/>
                </a:lnTo>
                <a:close/>
              </a:path>
            </a:pathLst>
          </a:custGeom>
          <a:solidFill>
            <a:srgbClr val="00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2969" tIns="140970" rIns="263144" bIns="140971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Requirements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E546A9-D223-BC30-0303-692890C69F31}"/>
              </a:ext>
            </a:extLst>
          </p:cNvPr>
          <p:cNvSpPr/>
          <p:nvPr/>
        </p:nvSpPr>
        <p:spPr>
          <a:xfrm>
            <a:off x="510632" y="2803264"/>
            <a:ext cx="785805" cy="78580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sz="10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8FCBCA-128F-6468-2CD5-393094790047}"/>
              </a:ext>
            </a:extLst>
          </p:cNvPr>
          <p:cNvSpPr/>
          <p:nvPr/>
        </p:nvSpPr>
        <p:spPr>
          <a:xfrm>
            <a:off x="903536" y="3893686"/>
            <a:ext cx="2060984" cy="785806"/>
          </a:xfrm>
          <a:custGeom>
            <a:avLst/>
            <a:gdLst>
              <a:gd name="connsiteX0" fmla="*/ 0 w 6257860"/>
              <a:gd name="connsiteY0" fmla="*/ 0 h 785805"/>
              <a:gd name="connsiteX1" fmla="*/ 5864958 w 6257860"/>
              <a:gd name="connsiteY1" fmla="*/ 0 h 785805"/>
              <a:gd name="connsiteX2" fmla="*/ 6257860 w 6257860"/>
              <a:gd name="connsiteY2" fmla="*/ 392903 h 785805"/>
              <a:gd name="connsiteX3" fmla="*/ 5864958 w 6257860"/>
              <a:gd name="connsiteY3" fmla="*/ 785805 h 785805"/>
              <a:gd name="connsiteX4" fmla="*/ 0 w 6257860"/>
              <a:gd name="connsiteY4" fmla="*/ 785805 h 785805"/>
              <a:gd name="connsiteX5" fmla="*/ 0 w 6257860"/>
              <a:gd name="connsiteY5" fmla="*/ 0 h 7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860" h="785805">
                <a:moveTo>
                  <a:pt x="6257860" y="785804"/>
                </a:moveTo>
                <a:lnTo>
                  <a:pt x="392902" y="785804"/>
                </a:lnTo>
                <a:lnTo>
                  <a:pt x="0" y="392902"/>
                </a:lnTo>
                <a:lnTo>
                  <a:pt x="392902" y="1"/>
                </a:lnTo>
                <a:lnTo>
                  <a:pt x="6257860" y="1"/>
                </a:lnTo>
                <a:lnTo>
                  <a:pt x="6257860" y="785804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2969" tIns="140971" rIns="263144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8CD054-9A21-BCE0-C140-5A898C615705}"/>
              </a:ext>
            </a:extLst>
          </p:cNvPr>
          <p:cNvSpPr/>
          <p:nvPr/>
        </p:nvSpPr>
        <p:spPr>
          <a:xfrm>
            <a:off x="510633" y="3893687"/>
            <a:ext cx="785805" cy="78580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sz="10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25ED9F-EAE8-7895-3DB0-184BC28F4B3F}"/>
              </a:ext>
            </a:extLst>
          </p:cNvPr>
          <p:cNvSpPr/>
          <p:nvPr/>
        </p:nvSpPr>
        <p:spPr>
          <a:xfrm>
            <a:off x="903536" y="4859304"/>
            <a:ext cx="2107578" cy="785806"/>
          </a:xfrm>
          <a:custGeom>
            <a:avLst/>
            <a:gdLst>
              <a:gd name="connsiteX0" fmla="*/ 0 w 6257860"/>
              <a:gd name="connsiteY0" fmla="*/ 0 h 785805"/>
              <a:gd name="connsiteX1" fmla="*/ 5864958 w 6257860"/>
              <a:gd name="connsiteY1" fmla="*/ 0 h 785805"/>
              <a:gd name="connsiteX2" fmla="*/ 6257860 w 6257860"/>
              <a:gd name="connsiteY2" fmla="*/ 392903 h 785805"/>
              <a:gd name="connsiteX3" fmla="*/ 5864958 w 6257860"/>
              <a:gd name="connsiteY3" fmla="*/ 785805 h 785805"/>
              <a:gd name="connsiteX4" fmla="*/ 0 w 6257860"/>
              <a:gd name="connsiteY4" fmla="*/ 785805 h 785805"/>
              <a:gd name="connsiteX5" fmla="*/ 0 w 6257860"/>
              <a:gd name="connsiteY5" fmla="*/ 0 h 7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860" h="785805">
                <a:moveTo>
                  <a:pt x="6257860" y="785804"/>
                </a:moveTo>
                <a:lnTo>
                  <a:pt x="392902" y="785804"/>
                </a:lnTo>
                <a:lnTo>
                  <a:pt x="0" y="392902"/>
                </a:lnTo>
                <a:lnTo>
                  <a:pt x="392902" y="1"/>
                </a:lnTo>
                <a:lnTo>
                  <a:pt x="6257860" y="1"/>
                </a:lnTo>
                <a:lnTo>
                  <a:pt x="6257860" y="785804"/>
                </a:lnTo>
                <a:close/>
              </a:path>
            </a:pathLst>
          </a:custGeom>
          <a:solidFill>
            <a:srgbClr val="00CC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2969" tIns="140971" rIns="263144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Activities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1BB71C-16A9-1064-214D-22430FBAFD93}"/>
              </a:ext>
            </a:extLst>
          </p:cNvPr>
          <p:cNvSpPr/>
          <p:nvPr/>
        </p:nvSpPr>
        <p:spPr>
          <a:xfrm>
            <a:off x="510633" y="4859305"/>
            <a:ext cx="785805" cy="78580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sz="10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F0B4BFC-C095-E3A0-309E-F96F8B5C020F}"/>
              </a:ext>
            </a:extLst>
          </p:cNvPr>
          <p:cNvSpPr/>
          <p:nvPr/>
        </p:nvSpPr>
        <p:spPr>
          <a:xfrm>
            <a:off x="903536" y="5868168"/>
            <a:ext cx="2107578" cy="785806"/>
          </a:xfrm>
          <a:custGeom>
            <a:avLst/>
            <a:gdLst>
              <a:gd name="connsiteX0" fmla="*/ 0 w 6257860"/>
              <a:gd name="connsiteY0" fmla="*/ 0 h 785805"/>
              <a:gd name="connsiteX1" fmla="*/ 5864958 w 6257860"/>
              <a:gd name="connsiteY1" fmla="*/ 0 h 785805"/>
              <a:gd name="connsiteX2" fmla="*/ 6257860 w 6257860"/>
              <a:gd name="connsiteY2" fmla="*/ 392903 h 785805"/>
              <a:gd name="connsiteX3" fmla="*/ 5864958 w 6257860"/>
              <a:gd name="connsiteY3" fmla="*/ 785805 h 785805"/>
              <a:gd name="connsiteX4" fmla="*/ 0 w 6257860"/>
              <a:gd name="connsiteY4" fmla="*/ 785805 h 785805"/>
              <a:gd name="connsiteX5" fmla="*/ 0 w 6257860"/>
              <a:gd name="connsiteY5" fmla="*/ 0 h 7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860" h="785805">
                <a:moveTo>
                  <a:pt x="6257860" y="785804"/>
                </a:moveTo>
                <a:lnTo>
                  <a:pt x="392902" y="785804"/>
                </a:lnTo>
                <a:lnTo>
                  <a:pt x="0" y="392902"/>
                </a:lnTo>
                <a:lnTo>
                  <a:pt x="392902" y="1"/>
                </a:lnTo>
                <a:lnTo>
                  <a:pt x="6257860" y="1"/>
                </a:lnTo>
                <a:lnTo>
                  <a:pt x="6257860" y="785804"/>
                </a:lnTo>
                <a:close/>
              </a:path>
            </a:pathLst>
          </a:custGeom>
          <a:solidFill>
            <a:srgbClr val="FF99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2969" tIns="140971" rIns="263145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Requirements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C64D49-4E93-CCD9-0191-AA4D66F1926D}"/>
              </a:ext>
            </a:extLst>
          </p:cNvPr>
          <p:cNvSpPr/>
          <p:nvPr/>
        </p:nvSpPr>
        <p:spPr>
          <a:xfrm>
            <a:off x="510632" y="5868169"/>
            <a:ext cx="785805" cy="78580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sz="1000"/>
          </a:p>
        </p:txBody>
      </p:sp>
      <p:pic>
        <p:nvPicPr>
          <p:cNvPr id="23" name="Graphic 22" descr="A puzzle">
            <a:extLst>
              <a:ext uri="{FF2B5EF4-FFF2-40B4-BE49-F238E27FC236}">
                <a16:creationId xmlns:a16="http://schemas.microsoft.com/office/drawing/2014/main" id="{CCC76214-F865-4100-907C-009CE32BE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4100" y="29075"/>
            <a:ext cx="3053606" cy="30536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FB226D-0653-296F-C77D-E77D3B218E7D}"/>
              </a:ext>
            </a:extLst>
          </p:cNvPr>
          <p:cNvSpPr txBox="1"/>
          <p:nvPr/>
        </p:nvSpPr>
        <p:spPr>
          <a:xfrm>
            <a:off x="2910732" y="1527803"/>
            <a:ext cx="7817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Introduction and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Description of water management systems, referencing drawings, and limitations in permits </a:t>
            </a:r>
            <a:r>
              <a:rPr lang="en-CA" i="1" dirty="0"/>
              <a:t>(e.g. 1000 </a:t>
            </a:r>
            <a:r>
              <a:rPr lang="en-CA" i="1" dirty="0" err="1"/>
              <a:t>lpd</a:t>
            </a:r>
            <a:r>
              <a:rPr lang="en-CA" i="1" dirty="0"/>
              <a:t> water treatment capacity)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077266-BA50-7578-EDC7-E397DEAC97E4}"/>
              </a:ext>
            </a:extLst>
          </p:cNvPr>
          <p:cNvSpPr txBox="1"/>
          <p:nvPr/>
        </p:nvSpPr>
        <p:spPr>
          <a:xfrm>
            <a:off x="2916707" y="2478308"/>
            <a:ext cx="9006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Monitoring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Table(s) summarizing all monitoring requirements from all sources, referencing schedules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Figures for locations (with Coordinates)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Include where and how data is managed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A3A2B8-598A-621B-60C3-9A28FCC23A1F}"/>
              </a:ext>
            </a:extLst>
          </p:cNvPr>
          <p:cNvSpPr txBox="1"/>
          <p:nvPr/>
        </p:nvSpPr>
        <p:spPr>
          <a:xfrm>
            <a:off x="2964520" y="3963423"/>
            <a:ext cx="689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Table(s) summarizing all limits and how these are “flagged”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E1C142-D6C0-413D-75BC-C411EC548CF2}"/>
              </a:ext>
            </a:extLst>
          </p:cNvPr>
          <p:cNvSpPr txBox="1"/>
          <p:nvPr/>
        </p:nvSpPr>
        <p:spPr>
          <a:xfrm>
            <a:off x="3011114" y="4840456"/>
            <a:ext cx="689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Other Requirements – </a:t>
            </a:r>
            <a:r>
              <a:rPr lang="en-CA" b="1" i="1" dirty="0"/>
              <a:t>(TOC Entry to reflect the requirement)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Reference to schedules or procedures for other requirements </a:t>
            </a:r>
            <a:r>
              <a:rPr lang="en-CA" i="1" dirty="0"/>
              <a:t>(e.g. conducting emergency drill exercises)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8415A-B08B-8F7D-8460-91B667A1855B}"/>
              </a:ext>
            </a:extLst>
          </p:cNvPr>
          <p:cNvSpPr txBox="1"/>
          <p:nvPr/>
        </p:nvSpPr>
        <p:spPr>
          <a:xfrm>
            <a:off x="3011114" y="5783878"/>
            <a:ext cx="689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Table(s) summarizing all </a:t>
            </a:r>
            <a:r>
              <a:rPr lang="en-CA" dirty="0" err="1"/>
              <a:t>reportring</a:t>
            </a:r>
            <a:r>
              <a:rPr lang="en-CA" dirty="0"/>
              <a:t> requirements, referencing schedules</a:t>
            </a:r>
          </a:p>
        </p:txBody>
      </p:sp>
    </p:spTree>
    <p:extLst>
      <p:ext uri="{BB962C8B-B14F-4D97-AF65-F5344CB8AC3E}">
        <p14:creationId xmlns:p14="http://schemas.microsoft.com/office/powerpoint/2010/main" val="12257576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 - Blue He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-00-TR-000_PowerPoint Template.potx" id="{09A06FDB-027A-4367-9ADA-46B84E287CCC}" vid="{AC82230E-10E3-46C2-ADB6-F6628D6C20EA}"/>
    </a:ext>
  </a:extLst>
</a:theme>
</file>

<file path=ppt/theme/theme2.xml><?xml version="1.0" encoding="utf-8"?>
<a:theme xmlns:a="http://schemas.openxmlformats.org/drawingml/2006/main" name="TITLES - Zhashag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-00-TR-000_PowerPoint Template.potx" id="{09A06FDB-027A-4367-9ADA-46B84E287CCC}" vid="{DB29DE70-CF86-4761-B7CE-36C36D943250}"/>
    </a:ext>
  </a:extLst>
</a:theme>
</file>

<file path=ppt/theme/theme3.xml><?xml version="1.0" encoding="utf-8"?>
<a:theme xmlns:a="http://schemas.openxmlformats.org/drawingml/2006/main" name="BODY - Blue He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-00-TR-000_PowerPoint Template.potx" id="{09A06FDB-027A-4367-9ADA-46B84E287CCC}" vid="{E05F42A7-3745-440D-B457-84363EF1380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-00-TR-000_PowerPoint-Template.potx" id="{375FBDA2-1432-45CD-9CFF-39344E140EBA}" vid="{72CBD210-9723-497A-8D23-C1BF8A88035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E7C3F7CCC774BA9ECE867426B51CA" ma:contentTypeVersion="35" ma:contentTypeDescription="Create a new document." ma:contentTypeScope="" ma:versionID="9577fd6aa5d5fd6ac117e4b36aebd4cb">
  <xsd:schema xmlns:xsd="http://www.w3.org/2001/XMLSchema" xmlns:xs="http://www.w3.org/2001/XMLSchema" xmlns:p="http://schemas.microsoft.com/office/2006/metadata/properties" xmlns:ns1="http://schemas.microsoft.com/sharepoint/v3" xmlns:ns2="6aa7af6b-7650-4ed9-b4a1-f4d65920abaa" xmlns:ns3="http://schemas.microsoft.com/sharepoint/v3/fields" xmlns:ns4="ffbe360d-92dc-4676-ae5d-a331fb61724c" xmlns:ns5="1941149d-7480-480e-b24d-c2f72893cc70" targetNamespace="http://schemas.microsoft.com/office/2006/metadata/properties" ma:root="true" ma:fieldsID="bdcd22fd58a19cdf4c9c1df5ecf050e6" ns1:_="" ns2:_="" ns3:_="" ns4:_="" ns5:_="">
    <xsd:import namespace="http://schemas.microsoft.com/sharepoint/v3"/>
    <xsd:import namespace="6aa7af6b-7650-4ed9-b4a1-f4d65920abaa"/>
    <xsd:import namespace="http://schemas.microsoft.com/sharepoint/v3/fields"/>
    <xsd:import namespace="ffbe360d-92dc-4676-ae5d-a331fb61724c"/>
    <xsd:import namespace="1941149d-7480-480e-b24d-c2f72893cc70"/>
    <xsd:element name="properties">
      <xsd:complexType>
        <xsd:sequence>
          <xsd:element name="documentManagement">
            <xsd:complexType>
              <xsd:all>
                <xsd:element ref="ns3:Location" minOccurs="0"/>
                <xsd:element ref="ns1:AssignedTo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c3f5e841764247bb8ac275e6a14ddffd" minOccurs="0"/>
                <xsd:element ref="ns4:TaxCatchAll" minOccurs="0"/>
                <xsd:element ref="ns2:a6624ada80954031a36e8e134c5f2ade" minOccurs="0"/>
                <xsd:element ref="ns2:Revision_x0020_Cycle_x0020__x0028_Days_x0029_" minOccurs="0"/>
                <xsd:element ref="ns2:_Flow_SignoffStatus" minOccurs="0"/>
                <xsd:element ref="ns4:_dlc_DocId" minOccurs="0"/>
                <xsd:element ref="ns4:_dlc_DocIdUrl" minOccurs="0"/>
                <xsd:element ref="ns4:_dlc_DocIdPersistId" minOccurs="0"/>
                <xsd:element ref="ns2:hdce55c128014666abdfb6d25af0c8cb" minOccurs="0"/>
                <xsd:element ref="ns2:MediaLengthInSeconds" minOccurs="0"/>
                <xsd:element ref="ns2:Owner" minOccurs="0"/>
                <xsd:element ref="ns2:lcf76f155ced4ddcb4097134ff3c332f" minOccurs="0"/>
                <xsd:element ref="ns4:Status" minOccurs="0"/>
                <xsd:element ref="ns4:Revision_x0020_Cycle" minOccurs="0"/>
                <xsd:element ref="ns4:Last_x0020_Review_x0020_Date" minOccurs="0"/>
                <xsd:element ref="ns3:_DCDateModified" minOccurs="0"/>
                <xsd:element ref="ns5:Category_x0020_Code-hub" minOccurs="0"/>
                <xsd:element ref="ns4:Approved_x0020_By" minOccurs="0"/>
                <xsd:element ref="ns5:Approved_x0020_By-hub" minOccurs="0"/>
                <xsd:element ref="ns3:_Vers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5" nillable="true" ma:displayName="Assigned To" ma:list="UserInfo" ma:internalName="AssignedTo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7af6b-7650-4ed9-b4a1-f4d65920ab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description="Insert document and image tags here.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c3f5e841764247bb8ac275e6a14ddffd" ma:index="21" nillable="true" ma:taxonomy="true" ma:internalName="c3f5e841764247bb8ac275e6a14ddffd" ma:taxonomyFieldName="Tags" ma:displayName="Tag(s)" ma:readOnly="false" ma:default="" ma:fieldId="{c3f5e841-7642-47bb-8ac2-75e6a14ddffd}" ma:taxonomyMulti="true" ma:sspId="a543ba38-ecd8-4d36-a4c8-725c98e00050" ma:termSetId="13f71cba-8dd9-4ead-9818-032b0fbf90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6624ada80954031a36e8e134c5f2ade" ma:index="23" nillable="true" ma:taxonomy="true" ma:internalName="a6624ada80954031a36e8e134c5f2ade" ma:taxonomyFieldName="Client" ma:displayName="Client" ma:readOnly="false" ma:default="" ma:fieldId="{a6624ada-8095-4031-a36e-8e134c5f2ade}" ma:taxonomyMulti="true" ma:sspId="a543ba38-ecd8-4d36-a4c8-725c98e00050" ma:termSetId="96e10cb8-d591-408d-b262-33a3e5d42be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vision_x0020_Cycle_x0020__x0028_Days_x0029_" ma:index="28" nillable="true" ma:displayName="Revision Cycle (Days)" ma:description="Length of time (day) before a file needs to be updated/reviewed." ma:internalName="Revision_x0020_Cycle_x0020__x0028_Days_x0029_">
      <xsd:simpleType>
        <xsd:restriction base="dms:Number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  <xsd:element name="hdce55c128014666abdfb6d25af0c8cb" ma:index="34" nillable="true" ma:taxonomy="true" ma:internalName="hdce55c128014666abdfb6d25af0c8cb" ma:taxonomyFieldName="Category" ma:displayName="Category" ma:default="" ma:fieldId="{1dce55c1-2801-4666-abdf-b6d25af0c8cb}" ma:sspId="a543ba38-ecd8-4d36-a4c8-725c98e00050" ma:termSetId="c3e1ac28-e11e-417f-b4a0-a5c3b3c20b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Owner" ma:index="36" nillable="true" ma:displayName="Owner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a543ba38-ecd8-4d36-a4c8-725c98e00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4" nillable="true" ma:displayName="Location" ma:internalName="Location" ma:readOnly="false">
      <xsd:simpleType>
        <xsd:restriction base="dms:Text"/>
      </xsd:simpleType>
    </xsd:element>
    <xsd:element name="_DCDateModified" ma:index="42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Version" ma:index="46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360d-92dc-4676-ae5d-a331fb61724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5de4a040-3191-4e5f-a8dd-1773ae77f647}" ma:internalName="TaxCatchAll" ma:readOnly="false" ma:showField="CatchAllData" ma:web="ffbe360d-92dc-4676-ae5d-a331fb6172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tatus" ma:index="39" nillable="true" ma:displayName="Doc. Status" ma:default="Draft" ma:description="What is the status of the document? (custom hub column)" ma:format="Dropdown" ma:internalName="Status">
      <xsd:simpleType>
        <xsd:restriction base="dms:Choice">
          <xsd:enumeration value="Finalized/Locked"/>
          <xsd:enumeration value="Under Review"/>
          <xsd:enumeration value="Final Draft"/>
          <xsd:enumeration value="Draft"/>
          <xsd:enumeration value="Needs Update(s)"/>
          <xsd:enumeration value="Obsolete"/>
          <xsd:enumeration value="Expired"/>
        </xsd:restriction>
      </xsd:simpleType>
    </xsd:element>
    <xsd:element name="Revision_x0020_Cycle" ma:index="40" nillable="true" ma:displayName="Revision Cycle" ma:default="365" ma:description="Specify the duration of time (days) between document reviews (Default: 365)" ma:internalName="Revision_x0020_Cycle" ma:percentage="FALSE">
      <xsd:simpleType>
        <xsd:restriction base="dms:Number">
          <xsd:maxInclusive value="1460"/>
          <xsd:minInclusive value="90"/>
        </xsd:restriction>
      </xsd:simpleType>
    </xsd:element>
    <xsd:element name="Last_x0020_Review_x0020_Date" ma:index="41" nillable="true" ma:displayName="Last Review Date" ma:default="" ma:description="When was the document last formerly reviewed?" ma:format="DateOnly" ma:internalName="Last_x0020_Review_x0020_Date">
      <xsd:simpleType>
        <xsd:restriction base="dms:DateTime"/>
      </xsd:simpleType>
    </xsd:element>
    <xsd:element name="Approved_x0020_By" ma:index="44" nillable="true" ma:displayName="Approved By" ma:description="Who is the subject matter expert who is approving the documents revision/update?" ma:list="UserInfo" ma:SharePointGroup="0" ma:internalName="Approv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1149d-7480-480e-b24d-c2f72893cc70" elementFormDefault="qualified">
    <xsd:import namespace="http://schemas.microsoft.com/office/2006/documentManagement/types"/>
    <xsd:import namespace="http://schemas.microsoft.com/office/infopath/2007/PartnerControls"/>
    <xsd:element name="Category_x0020_Code-hub" ma:index="43" nillable="true" ma:displayName="Doc. Category" ma:description="Under what category does the document fall under. (hub column)" ma:format="Dropdown" ma:internalName="Category_x0020_Code_x002d_hub">
      <xsd:simpleType>
        <xsd:restriction base="dms:Choice">
          <xsd:enumeration value="Administrative (ADM)"/>
          <xsd:enumeration value="Bio/Natural Sciences (BIO)"/>
          <xsd:enumeration value="Consultation (CONS)"/>
          <xsd:enumeration value="Environmental (ENV)"/>
          <xsd:enumeration value="Health and Safety (H&amp;S)"/>
          <xsd:enumeration value="Human Resources (HR)"/>
          <xsd:enumeration value="Quality (QAC)"/>
          <xsd:enumeration value="OBSOLETE"/>
        </xsd:restriction>
      </xsd:simpleType>
    </xsd:element>
    <xsd:element name="Approved_x0020_By-hub" ma:index="45" nillable="true" ma:displayName="Approved By-hub" ma:description="Who is the subject matter expert who is approving the documents revision/update?" ma:internalName="Approved_x0020_By_x002d_hub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fbe360d-92dc-4676-ae5d-a331fb61724c">BHDOC-1903881341-121376</_dlc_DocId>
    <_dlc_DocIdUrl xmlns="ffbe360d-92dc-4676-ae5d-a331fb61724c">
      <Url>https://blueheronenvironment.sharepoint.com/sites/BlueHeronEnvironmental/_layouts/15/DocIdRedir.aspx?ID=BHDOC-1903881341-121376</Url>
      <Description>BHDOC-1903881341-121376</Description>
    </_dlc_DocIdUrl>
    <_dlc_DocIdPersistId xmlns="ffbe360d-92dc-4676-ae5d-a331fb61724c" xsi:nil="true"/>
    <Revision_x0020_Cycle xmlns="ffbe360d-92dc-4676-ae5d-a331fb61724c">365</Revision_x0020_Cycle>
    <_DCDateModified xmlns="http://schemas.microsoft.com/sharepoint/v3/fields" xsi:nil="true"/>
    <Last_x0020_Review_x0020_Date xmlns="ffbe360d-92dc-4676-ae5d-a331fb61724c" xsi:nil="true"/>
    <Status xmlns="ffbe360d-92dc-4676-ae5d-a331fb61724c">Finalized/Locked</Status>
    <AssignedTo xmlns="http://schemas.microsoft.com/sharepoint/v3">
      <UserInfo>
        <DisplayName/>
        <AccountId xsi:nil="true"/>
        <AccountType/>
      </UserInfo>
    </AssignedTo>
    <Owner xmlns="6aa7af6b-7650-4ed9-b4a1-f4d65920abaa">
      <UserInfo>
        <DisplayName/>
        <AccountId xsi:nil="true"/>
        <AccountType/>
      </UserInfo>
    </Owner>
    <hdce55c128014666abdfb6d25af0c8cb xmlns="6aa7af6b-7650-4ed9-b4a1-f4d65920abaa">
      <Terms xmlns="http://schemas.microsoft.com/office/infopath/2007/PartnerControls"/>
    </hdce55c128014666abdfb6d25af0c8cb>
    <lcf76f155ced4ddcb4097134ff3c332f xmlns="6aa7af6b-7650-4ed9-b4a1-f4d65920abaa">
      <Terms xmlns="http://schemas.microsoft.com/office/infopath/2007/PartnerControls"/>
    </lcf76f155ced4ddcb4097134ff3c332f>
    <TaxCatchAll xmlns="ffbe360d-92dc-4676-ae5d-a331fb61724c" xsi:nil="true"/>
    <Revision_x0020_Cycle_x0020__x0028_Days_x0029_ xmlns="6aa7af6b-7650-4ed9-b4a1-f4d65920abaa" xsi:nil="true"/>
    <_Flow_SignoffStatus xmlns="6aa7af6b-7650-4ed9-b4a1-f4d65920abaa" xsi:nil="true"/>
    <Location xmlns="http://schemas.microsoft.com/sharepoint/v3/fields" xsi:nil="true"/>
    <c3f5e841764247bb8ac275e6a14ddffd xmlns="6aa7af6b-7650-4ed9-b4a1-f4d65920abaa">
      <Terms xmlns="http://schemas.microsoft.com/office/infopath/2007/PartnerControls"/>
    </c3f5e841764247bb8ac275e6a14ddffd>
    <a6624ada80954031a36e8e134c5f2ade xmlns="6aa7af6b-7650-4ed9-b4a1-f4d65920abaa">
      <Terms xmlns="http://schemas.microsoft.com/office/infopath/2007/PartnerControls"/>
    </a6624ada80954031a36e8e134c5f2ade>
    <_Version xmlns="http://schemas.microsoft.com/sharepoint/v3/fields" xsi:nil="true"/>
    <Approved_x0020_By-hub xmlns="1941149d-7480-480e-b24d-c2f72893cc70" xsi:nil="true"/>
    <Approved_x0020_By xmlns="ffbe360d-92dc-4676-ae5d-a331fb61724c">
      <UserInfo>
        <DisplayName/>
        <AccountId xsi:nil="true"/>
        <AccountType/>
      </UserInfo>
    </Approved_x0020_By>
    <Category_x0020_Code-hub xmlns="1941149d-7480-480e-b24d-c2f72893cc70" xsi:nil="true"/>
    <SharedWithUsers xmlns="ffbe360d-92dc-4676-ae5d-a331fb61724c">
      <UserInfo>
        <DisplayName>Brittainy Hewitt</DisplayName>
        <AccountId>3191</AccountId>
        <AccountType/>
      </UserInfo>
      <UserInfo>
        <DisplayName>Linda Byron</DisplayName>
        <AccountId>19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62815E-6475-4E86-9284-68B631D3D8BE}">
  <ds:schemaRefs>
    <ds:schemaRef ds:uri="1941149d-7480-480e-b24d-c2f72893cc70"/>
    <ds:schemaRef ds:uri="6aa7af6b-7650-4ed9-b4a1-f4d65920abaa"/>
    <ds:schemaRef ds:uri="ffbe360d-92dc-4676-ae5d-a331fb6172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C3E0EF-C4AD-439E-8BCE-B39C41E54829}">
  <ds:schemaRefs>
    <ds:schemaRef ds:uri="1941149d-7480-480e-b24d-c2f72893cc70"/>
    <ds:schemaRef ds:uri="6aa7af6b-7650-4ed9-b4a1-f4d65920abaa"/>
    <ds:schemaRef ds:uri="ffbe360d-92dc-4676-ae5d-a331fb6172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8B21F9-75B2-40CC-88C0-1153146C31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E67BF0-EF74-4050-908A-25A222AB5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Heron_Template_2017</Template>
  <TotalTime>27</TotalTime>
  <Words>264</Words>
  <Application>Microsoft Office PowerPoint</Application>
  <PresentationFormat>Widescreen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Palatino Linotype</vt:lpstr>
      <vt:lpstr>Wingdings</vt:lpstr>
      <vt:lpstr>TITLES - Blue Heron</vt:lpstr>
      <vt:lpstr>TITLES - Zhashagi</vt:lpstr>
      <vt:lpstr>BODY - Blue Heron</vt:lpstr>
      <vt:lpstr>BLANK</vt:lpstr>
      <vt:lpstr>Putting it Back Together</vt:lpstr>
      <vt:lpstr> Water Compliance Program/Manual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Regulation Requirements</dc:title>
  <dc:creator>Blue Heron Environmental</dc:creator>
  <cp:lastModifiedBy>Linda Byron</cp:lastModifiedBy>
  <cp:revision>2</cp:revision>
  <cp:lastPrinted>2021-03-18T20:50:36Z</cp:lastPrinted>
  <dcterms:created xsi:type="dcterms:W3CDTF">2016-05-06T13:02:49Z</dcterms:created>
  <dcterms:modified xsi:type="dcterms:W3CDTF">2024-04-25T01:15:15Z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0x010100F28E7C3F7CCC774BA9ECE867426B51CA</vt:lpwstr>
  </property>
  <property fmtid="{D5CDD505-2E9C-101B-9397-08002B2CF9AE}" pid="3" name="_dlc_DocIdItemGuid">
    <vt:lpwstr>e413c0f4-f599-4285-9ca6-c33aab528c35</vt:lpwstr>
  </property>
  <property fmtid="{D5CDD505-2E9C-101B-9397-08002B2CF9AE}" pid="4" name="MediaServiceImageTags">
    <vt:lpwstr/>
  </property>
  <property fmtid="{D5CDD505-2E9C-101B-9397-08002B2CF9AE}" pid="5" name="WebLink">
    <vt:lpwstr>, </vt:lpwstr>
  </property>
  <property fmtid="{D5CDD505-2E9C-101B-9397-08002B2CF9AE}" pid="6" name="Slides0">
    <vt:r8>0</vt:r8>
  </property>
  <property fmtid="{D5CDD505-2E9C-101B-9397-08002B2CF9AE}" pid="7" name="_ResourceType">
    <vt:lpwstr>Module</vt:lpwstr>
  </property>
  <property fmtid="{D5CDD505-2E9C-101B-9397-08002B2CF9AE}" pid="8" name="lcf76f155ced4ddcb4097134ff3c332f">
    <vt:lpwstr/>
  </property>
  <property fmtid="{D5CDD505-2E9C-101B-9397-08002B2CF9AE}" pid="9" name="Status">
    <vt:lpwstr>Finalized/Locked</vt:lpwstr>
  </property>
  <property fmtid="{D5CDD505-2E9C-101B-9397-08002B2CF9AE}" pid="10" name="TaxCatchAll">
    <vt:lpwstr/>
  </property>
  <property fmtid="{D5CDD505-2E9C-101B-9397-08002B2CF9AE}" pid="11" name="Client">
    <vt:lpwstr/>
  </property>
  <property fmtid="{D5CDD505-2E9C-101B-9397-08002B2CF9AE}" pid="12" name="Category">
    <vt:lpwstr/>
  </property>
  <property fmtid="{D5CDD505-2E9C-101B-9397-08002B2CF9AE}" pid="13" name="Tags">
    <vt:lpwstr/>
  </property>
</Properties>
</file>